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76"/>
  </p:notesMasterIdLst>
  <p:sldIdLst>
    <p:sldId id="256" r:id="rId2"/>
    <p:sldId id="335" r:id="rId3"/>
    <p:sldId id="336" r:id="rId4"/>
    <p:sldId id="337" r:id="rId5"/>
    <p:sldId id="338" r:id="rId6"/>
    <p:sldId id="340" r:id="rId7"/>
    <p:sldId id="341" r:id="rId8"/>
    <p:sldId id="339" r:id="rId9"/>
    <p:sldId id="342" r:id="rId10"/>
    <p:sldId id="343" r:id="rId11"/>
    <p:sldId id="344" r:id="rId12"/>
    <p:sldId id="345" r:id="rId13"/>
    <p:sldId id="299" r:id="rId14"/>
    <p:sldId id="300" r:id="rId15"/>
    <p:sldId id="290" r:id="rId16"/>
    <p:sldId id="301" r:id="rId17"/>
    <p:sldId id="303" r:id="rId18"/>
    <p:sldId id="291" r:id="rId19"/>
    <p:sldId id="305" r:id="rId20"/>
    <p:sldId id="306" r:id="rId21"/>
    <p:sldId id="307" r:id="rId22"/>
    <p:sldId id="308" r:id="rId23"/>
    <p:sldId id="292" r:id="rId24"/>
    <p:sldId id="293" r:id="rId25"/>
    <p:sldId id="294" r:id="rId26"/>
    <p:sldId id="304" r:id="rId27"/>
    <p:sldId id="309" r:id="rId28"/>
    <p:sldId id="310" r:id="rId29"/>
    <p:sldId id="311" r:id="rId30"/>
    <p:sldId id="315" r:id="rId31"/>
    <p:sldId id="297" r:id="rId32"/>
    <p:sldId id="298" r:id="rId33"/>
    <p:sldId id="317" r:id="rId34"/>
    <p:sldId id="265" r:id="rId35"/>
    <p:sldId id="318" r:id="rId36"/>
    <p:sldId id="267" r:id="rId37"/>
    <p:sldId id="319" r:id="rId38"/>
    <p:sldId id="320" r:id="rId39"/>
    <p:sldId id="268" r:id="rId40"/>
    <p:sldId id="269" r:id="rId41"/>
    <p:sldId id="270" r:id="rId42"/>
    <p:sldId id="271" r:id="rId43"/>
    <p:sldId id="321" r:id="rId44"/>
    <p:sldId id="322" r:id="rId45"/>
    <p:sldId id="272" r:id="rId46"/>
    <p:sldId id="302" r:id="rId47"/>
    <p:sldId id="323" r:id="rId48"/>
    <p:sldId id="274" r:id="rId49"/>
    <p:sldId id="324" r:id="rId50"/>
    <p:sldId id="273" r:id="rId51"/>
    <p:sldId id="325" r:id="rId52"/>
    <p:sldId id="332" r:id="rId53"/>
    <p:sldId id="333" r:id="rId54"/>
    <p:sldId id="334" r:id="rId55"/>
    <p:sldId id="275" r:id="rId56"/>
    <p:sldId id="276" r:id="rId57"/>
    <p:sldId id="277" r:id="rId58"/>
    <p:sldId id="278" r:id="rId59"/>
    <p:sldId id="326" r:id="rId60"/>
    <p:sldId id="279" r:id="rId61"/>
    <p:sldId id="280" r:id="rId62"/>
    <p:sldId id="327" r:id="rId63"/>
    <p:sldId id="283" r:id="rId64"/>
    <p:sldId id="284" r:id="rId65"/>
    <p:sldId id="285" r:id="rId66"/>
    <p:sldId id="286" r:id="rId67"/>
    <p:sldId id="329" r:id="rId68"/>
    <p:sldId id="330" r:id="rId69"/>
    <p:sldId id="312" r:id="rId70"/>
    <p:sldId id="287" r:id="rId71"/>
    <p:sldId id="288" r:id="rId72"/>
    <p:sldId id="331" r:id="rId73"/>
    <p:sldId id="295" r:id="rId74"/>
    <p:sldId id="296"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02.3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580 581,'0'0,"-25"0,25-25,25-74,25 74,-1-24,1 24,0 25,-150 99,-24 25,-25-124,1 0,24 0,74 0,100-49,74-51,24 1,1 0,0 0,-74 24,-1 26,-124 49,-24 0,24 24,1-24,24 0,50 0,24 0,-24 0,-50 25,-49 75,-1-1,-49-25,0 25,0 1,50-51,24-49,1 0,74-25,24-24,1-1,24-24,-24 24,-25 25,-25-24</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31:27.129"/>
    </inkml:context>
    <inkml:brush xml:id="br0">
      <inkml:brushProperty name="width" value="0.05292" units="cm"/>
      <inkml:brushProperty name="height" value="0.05292" units="cm"/>
      <inkml:brushProperty name="color" value="#FF0000"/>
    </inkml:brush>
  </inkml:definitions>
  <inkml:trace contextRef="#ctx0" brushRef="#br0">7038 10724 0,'0'0'0,"335"-211"16,53 105 15,-352 106-31,-36 18 16,-159 87 0,-159 19-1,124-71 16,142-53-15,16-71 0,213-211-1,105 159 1,-18 70 0,-175 17-1,-89 72 1</inkml:trace>
  <inkml:trace contextRef="#ctx0" brushRef="#br0" timeOffset="3630.66">2629 2646 0,'0'0'0,"0"-35"47,17 35-31,54 0 109,-1 0-110,-17 0-15,35 0 16,-35 0-16,36 0 16,52 0-1,88 0 1,-4145 17 0,7973-17-1,-3951 35 1,-18-35 15,18 0-15,-18 0-1,-17 0 1,-36 36 0,18-36-16,0 0 15,17 0 1,1 35-1,52-35 1,-34 0 0,-19 0-1,-17 0 1,35 0 0,-17 0-1,35 35 1,-1-35 15,-16 0-15,69 0-1,-105 0 1,18 0 0,-1 0-1,1 0 1,0 36-1,34-36 1,-34 0 0,-1 0-1,36 0 1,-18 0 0,-17 0-1,-36-18 16,89 18-15,-18-35 0,-1-1-1,-34 36 1,-18-35 0,-18 0-1,53 0 1,-35-18-1,18-18 1,-36 18 0,0-17-1,-35-36 1,0 35 0,0 1-1,-17-54 16,-18 36-15,-1 17 0,36 1-1,0 17 1,0 18 0,0-89-1,0 89 1,0 17-1,0-17 1,0 0 0,-35-1-1,0-34 1,-36 35 0,-70-1 15,35 36-31,0 0 31,0 0-15,-52 0-1,52 0 1,0 0 0,-17 0-1,17 0 1,-53 0-1,71 0-15,-71 0 16,-17 0 0,-54 0-1,-34 0 1,105 0 0,36 0-1,-1 0 1,18 0 15,-17 0-15,52-35-1,-52 35 1,-1 0 0,-140 0-1,105 0 1,-17-53-1,70 53 1,0 0 0,-35 18-1,70-18 1,54 0 0,-54 0-1,18 0 1,18 0 15,-36 35-15,18-35-1,0 35 1,18-35 0,0 36-16,0-36 46,35 105-30,0-16 0,0 69-1,-53 89 1,53 18 0,-53-71-1,53-123-15,-35 70 31,35-71-15,-36 1 0,36-1-1,18-70 17,35 0-17,-18 0 1,36-17-1,-18 17-15,17 0 16,-35-36 0,18 36-1,-17-35 1,-36 53 31</inkml:trace>
  <inkml:trace contextRef="#ctx0" brushRef="#br0" timeOffset="4782.07">5539 8678 0,'0'0'0</inkml:trace>
  <inkml:trace contextRef="#ctx0" brushRef="#br0" timeOffset="4856.96">5539 8608 0,'0'-36'0</inkml:trace>
  <inkml:trace contextRef="#ctx0" brushRef="#br0" timeOffset="5447.61">5645 8819 0,'70'-70'15,"-17"35"1,-53-1 0,0 1-1,0 0 1,-53 35 0,-141 70-1,-88 89 1,159-18-1,52 106 1,89-88 0,17-124-16,106-35 15,159-53 1,-88-105 0,-177 34-1,0-35 16,-105 124-15,-1 0 0,-17 35-1,53 0-15</inkml:trace>
  <inkml:trace contextRef="#ctx0" brushRef="#br0" timeOffset="5864.86">7585 8784 0,'0'0'0,"-106"88"16,71 18-1,35 18 1,88-18 0,71-106-1,0-18 1,-89-123-1,-52-71 1,-89 177 0,1 0-1,17 35 1,53 35 0,88 53-1</inkml:trace>
  <inkml:trace contextRef="#ctx0" brushRef="#br0" timeOffset="6230.73">9543 8908 0,'-53'0'16,"18"35"-16,-18 53 16,106 141-1,141-158 1,-18-36 0,-35-123-1,-17-229 1,-124 175 15,0 107-15,-18 35-1,-17 0 1,35 53 0,0-35-16,35-18 0</inkml:trace>
  <inkml:trace contextRef="#ctx0" brushRef="#br0" timeOffset="6615.09">12277 8767 0,'0'0'15,"-18"0"1,-35 52 0,-52 107-1,105-53 1,53-71 0,88-35-1,35-88 1,-53-106-1,-123 141-15,0-17 16,0 34 0,-52 1-1,16 70 1,36 1 0,71 17-1</inkml:trace>
  <inkml:trace contextRef="#ctx0" brushRef="#br0" timeOffset="6947.87">14905 8625 0,'0'0'0,"-106"18"16,53 53-1,-17 17-15,17 0 16,53 71 0,106-71-1,-53-88-15,123-18 16,-17-176 0,-106 53-1,-53 0 1,0 106 15,-53 52-15,53 19-1,-35-1-15</inkml:trace>
  <inkml:trace contextRef="#ctx0" brushRef="#br0" timeOffset="11198.34">14976 9648 0,'0'0'0,"-53"71"16,-124 17 15,125-17-31,16-71 16,-70 35-1,-141 0 1,-4004-35 0,7815 0-1,-4129-35 1,1-18 0,-36-17-1,-335-36 1,441 53 15,0 0-15,-123-18-1,317 36 1,88 35 0,-52-53-1,-1 0 1,124 53-16,-123-53 15,-1 0 1,53 53 0,54-35-1,-36-18 1,88 53 0,53 0-1,18 0 16,-89 0-15,89 0 0,-18 0-16,0 18 15,-18 35 1,1-53 0,-107 53-1,72-18 1,-1 0-1,0-35 1,0 0 0,-35 88-1,106-17 1,-18 52 0,-18 36-1,36 18 16,35-89-15,18 71 0,35-36-1,35-35 1,-53-52-16,0-36 16,1 0-16,-1 0 15,18 0 1,-53-71 31,0 36-32,-18 35 1,-17 0 0,-53 0-16,17 53 15,36 52 1,35-34 15,0-18-15,106-53-1,-1 0 1,-52 0 0,0-88-1,-53 52 1,0-16-1,-70 52-15,-89 0 16,18 17 0,53 89-1,88-18 1,0-53 0,141-35-1,-35 0 1,-1-17 15,-69-18-15,-36 70 15,0 35-15,141 19-1,53-37 1,212-157-1,-36-19 1,-141 71 0,-193 18-1,-36 53 1,35 35 0,53-18-1,247-70 1,0-54 15,-35 36-15,-176 53-1,-89 0 1,-17 0 0,105 0-1,106-88 1,1 0-1,17 17 1,-212 89 15,-35 17-31,35 36 16,0-36 0,36 18-1,105-70 1,-105 17 15,-18 0-15,123 70-1,89 1 1,-4005-71 0,7956 0-1,-4057 0 1,-124 0-1,0 0-15,36 53 16,35-1 0,52 37-1,1-54 1,-123-35 0,105-53-1,-53 0 1,-35 18 15,88 35-15,-88 0-16,53 17 15</inkml:trace>
  <inkml:trace contextRef="#ctx0" brushRef="#br0" timeOffset="12480.58">17480 8855 0,'0'0'0,"53"-36"16,-17 1-1,-36 0 1,0-18-1,-36-18 1,1 71-16,-4075-35 16,7867 70-1,-7955 89 1,8149-18 0,-3951 35-1,212-35 1,-71-106-1,18 0 17,-53-194-17,-106 88 1,-36 35 0,36 1-16</inkml:trace>
  <inkml:trace contextRef="#ctx0" brushRef="#br0" timeOffset="12997.52">19050 8608 0,'-17'0'31,"-36"53"-31,-18 35 16,36 35-1,35-70-15,70 35 16,36-88 0,35 0-1,53-211 1,-158 87 15,-36 71-15,-18 18-1,-17 35 1,70 18 15,159 17-15</inkml:trace>
  <inkml:trace contextRef="#ctx0" brushRef="#br0" timeOffset="13347.92">21008 8661 0,'-35'0'32,"-36"0"-32,19 35 15,52 18 1,-53 17 0,70-34-1,71-36 1,1-53-1,-1-53 1,-53 0 0,-35 71-1,0 0 1,35 70 0</inkml:trace>
  <inkml:trace contextRef="#ctx0" brushRef="#br0" timeOffset="13648.33">22366 8714 0,'0'0'15,"-141"88"1,36-18-1,105 1 1,17-71 0,160 0-1,-54-53 1,-52-35 0,-71 17-1,-53 1 1,-88 17-1</inkml:trace>
  <inkml:trace contextRef="#ctx0" brushRef="#br0" timeOffset="17531.43">4093 8678 0,'-36'53'16,"36"71"0,-53 17-16,53 71 15,-53 228 1,53-246 0,0-52-1,0-125 1,0 19 15,18-36 16,17 0-47,36 0 16,88 0-1,-1 0 1,89 0-1,71 0 1,88 70 0,87-70-1,248 53 1,-229 0 0,-54 0-1,371 123 1,-405-105-1,-54-18 17,-35 0-17,18 0 1,-53-53 0,-159 52-16,124-52 15,-36 53 1,-53-53-1,71 0 1,-88 36 0,35 17-1,35-1 1,1-16 0,70 17-1,123-53 1,-35 0 15,35 0-15,230 53-1,-194-53 1,-36 52 0,0-52-1,195-35 1,-442 35-1,36 0-15,70 0 16,18 35 0,-53-35-1,88 0 1,-124 0 0,19 0-1,-19 0 1,54 53-1,17-53 17,194 0-17,-158 0 1,176 0 0,-159-35-1,-35-18 1,-18 53-1,-17-35 1,-54 35 0,-17 0-1,53-53 1,-88 53 0,17-35-1,71-18 16,-53 18-15,-35-36 0,106-105-1,-159 105 1,17-52 0,-70 70-16,53-106 15,-18-17 1,-17 17-1,-19-88 1,19 18 0,0 70-1,-36-18 1,-35 19 0,-35-1-1,-159-106 1,88 107 15,35 69-15,-35-87-1,36 53 1,-107 34 0,-122-17-1,-37 36 1,-140-18-1,176 17 1,-53-70 0,-105 70-1,-424-17 1,353 18 0,0 70-1,105 0 1,19 0 15,158 0-15,-71 0-1,54 0 1,-89 0 0,-141 0-1,194 0 1,18-53-1,-18 53 1,-159-53 0,-70 0-1,265 0-15,-124 53 16,105 0 0,-17-53-1,-158 53 1,87-53 15,54 53-15,70 0-1,53 0 1,35 0 0,-176-53-1,70 18 1,19 35-1,-90 0 1,89 0 0,-35 0-1,-18 0 1,-17 0 0,-1 0-1,-52 0 1,211 0 15,-17 18-15,-159-18-1,105 35 1,19-35 0,52 53-1,-88-18 1,71 18-1,17-18 1,0 1 0,18-36-1,-71 105 1,1 19 0,17 17-1,35-17 1,35 34-1,36-17 17,-18 36-17,18-54 1,53-52 0,-89-18-1,89-18 1,0 71-1,-18-36 1,-18 1 0,1-36-1,-18 18 1,52-18 0,36 1-1,-35-36 16,35 35-15,0 0 15,35-35-15,-35 36 0,53-36-16,35-18 15,-35-17 1,-17-1-1,34-87 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32:00.329"/>
    </inkml:context>
    <inkml:brush xml:id="br0">
      <inkml:brushProperty name="width" value="0.05292" units="cm"/>
      <inkml:brushProperty name="height" value="0.05292" units="cm"/>
      <inkml:brushProperty name="color" value="#FF0000"/>
    </inkml:brush>
  </inkml:definitions>
  <inkml:trace contextRef="#ctx0" brushRef="#br0">5010 7867 0,'0'-35'31,"35"-1"0,-35 1 47,-18 35-47,-17 0-31,0 0 16,-18 35-16,-71 36 16,54-18-1,-1-18 1,36 18 0,35-35-1,-35 52 1,0 36-1,35-35 17,-36-36-17,36 106 1,0-70 0,0-1-1,0 36 1,0 17-1,0-17 1,0-35 0,0-18-1,0 17 1,0 36 0,0 0-1,0 35 1,0-35-1,0 17 17,0 36-17,0-35 1,0-36 0,-3986-18-1,7972 36 1,-3986-53-1,0 0 1,0 18 0,0-36-1,0 0 1,0 18 0,0 35-1,0-17 1,0 35-1,0-71 17,0 88-17,0-70 1,0 18 0,0 17-1,0-53 1,0 1-1,0 17 1,0 52 0,0-34-1,0-1 1,0 19 0,0-19-1,0-34-15,0 34 16,0-17-1,0 18 17,18-1-17,-18-35-15,0 18 16,35 18 0,-35-36-1,0-17 1,0 17-1,0 36 1,35-19 0,-35 1-1,36-17 1,-36-1 0,35 0-1,0 1 16,1-1 1,-1-35-1,-35 35-15,35-35-1,0 0 1,-35 35-1,53-35 1,-17 0 15,-36 36-31,35-36 16,0 0 15,0 0-15,18 0-16,18 0 31,-1-18-15,1 18-1,-18 0 1,0-35 0,-18 35-1,0 0 1,71-36-1,-35 1 1,70 0 0,-53-18-1,-35 18 1,-35 35 0,17-36-1,18-17 1,-18 18-1,18-18 17,18-35-17,-1-18 1,-35-17 0,-35 17-1,36 18 1,-36 17-1,0-105 1,0 88 0,35 17-1,-35-17 1,53-36 0,-53 54-1,0-1 1,0 1-1,0-1 17,0-52-17,0 17 1,35-18 0,-35 19-1,0-72 1,0 89-1,0-18 1,0 18 0,0-36-1,0 19 1,-17 34 0,17-17-1,-36 0 1,36-89-1,-53 72 17,53 34-17,0 0 1,-35-34 0,35 34-16,-35-17 15,35 17 1,0 1-1,-36-1 1,36-17 0,-35 53-1,35-18 1,0 0 0,-35 18-1,35-1 1,-35 1 15,35 0-15,-53-1-1,17-16 32,36 34-16,-35 18 1,35-35-32,-35-18 31,35 35-15,-35-35-1,35 36 1,-36 17-1,36-36 17,-35-17-17,0 53 1,35-17 0,-35 17-1,-1 0 1,1-36-1,17 36 1,-52 0 0,17 0-1,-53 0 1,35 18 0,1-18-1,35 35 1,-1-35-1,36 36 32</inkml:trace>
  <inkml:trace contextRef="#ctx0" brushRef="#br0" timeOffset="814.31">5169 7532 0,'17'0'32,"-17"88"-32,35-35 15,36 70 1,-53-87 0,17-36-1,35-71 1,248-405-1,-53 194 17,-124 141-17,-106 105 1,-35 1-16,0 53 47</inkml:trace>
  <inkml:trace contextRef="#ctx0" brushRef="#br0" timeOffset="8481.01">14694 9190 0,'0'-35'15,"0"88"63,0-1-62,0 1-16,0-17 16,0-1-1,123-88 32,0-53-47,124-35 16,-35 0-1,35 17 1,-159 89 0,-88 0-1,-17 53 32,-19 17-47,1-35 16</inkml:trace>
  <inkml:trace contextRef="#ctx0" brushRef="#br0" timeOffset="11367.84">14958 9754 0,'35'36'15,"1"-36"1,-1 0 0,0 0-1,0 0 1,18 0-1,-17 35 1,-1-35-16,0 0 16,1 0-1,-1 0 1,0 0 0,0 35-1,18-35 16,-17 0-15,-1 0 0,18 0-1,0 0 1,-18 35 0,0-35-1,1 0 1,16 0-1,72 0 1,-71 0 0,0 0-1,0 0 1,0 0 0,17 0-1,18 0 1,-35 0-1,0 0 17,-18 0-17,1 0 1,-1 36 0,0-36-1,1 0 1,-1 0-1,0 0 1,18 0 0,0 0-1,0 0 1,-18 0 0,0 0 30,1 0-30,17 0 0,35 0-1,-53-18 1,36 18 0,-1 0-1,1 0 1,-36 0-1,-17-35 1,17 35 0,35 0 31,-34 0-47,-1 0 15,0 0 1,1 0-1,-1 0 17,0 0-1,0 0-15,18 0-16,0 0 31,-17 0-31,16 0 15,19 0 1,-36 0 0,18 0-1,0 17 1,-18-17 0,1 0-1,-1 0 16,18 0-15,-18 0 0,36 0-1,-54 0 1,54 0 0,17 0-1,-17 0 1,52 0-1,-70 0 1,-18 0 0,18 0-16,0 0 15,35 0 1,-17 0 0,-18 0-1,17 0 1,19 0-1,-54 0 17,0 0-17,53 36 1,-52-36 0,-1 0-1,18 0 1,53 0-1,-71 0 1,88 53 0,-70-53-1,35 0 1,1 0 0,-19 0-1,-17 0 1,18 0-1,-18 0 17,-18 0-17,53 0 1,-17 0 0,-18 0-1,52 0 1,-52 0-1,18 0 1,-1 0 0,1 35-1,-18-35 1,17 0 0,19 0-1,-36 0 1,52 0-1,-34 0 17,17 0-17,-17 35 1,17-35 0,-18 0-1,36 35 1,-35-35-1,-36 0 1,0 0 0,18 0-1,0 0 1,35 0 0,-35-17-1,53 17 1,0 0-1,0 0 17,-36 0-17,1 0 1,-36 0-16,36-35 16,-36 35-1,18 0 1,-18 0-1,-35-36 17,-17 36-17</inkml:trace>
  <inkml:trace contextRef="#ctx0" brushRef="#br0" timeOffset="15780.25">21784 12506 0,'0'0'0,"-17"-35"78,-19 35-15,1-36-32,0 36 0,0 0-15,17 0 15,-17 0 0,-36 0-15,71-35-1,-35 35-15,17 0 32,-17 0-17,0 0 1,-1 0 0,1 0 15,0 0-16,0 0 1,-1 0 15,1 18-15,0-18 0,-18 0 15,18 0-16,-1 0-15,1 0 32,-18 0-17,18 0 1,0 0 0,-1 0-1,1 0 1,0 35-1,-1-35 1,1 0 0,17 0-1,-17 0 1,0 0 0,0 0-1,-1 0 1,1 0-1,0 35 17,0-35-17,-1 0 1,1 0 0,35 36-1,-35-36 1,-1 0-1,1 0 1,0 0 0,0 0 15,17 0-15,-17 0-1,-36 0 1,18 0-1,0 0 1,0 0 0,18 0-1,0 0 1,0-18 0,-18 18-1,0 0 1,17 0-1,-16 18 1,-1 17 0,17 18-1,1 0 1,0 35 0,-1-53-1,36 53 1,-35 18-1,35-70 17,0 16-17,0 1 1,0-17 0,0-1-1,18 35 1,35-34-1,0-36 1,70 35 0,-88 0-1,89 1 1,-54-36 0,19 52-1,69-16 16,-105-1-31,71-35 32,-36 71-17,18-36 1,-18-35 0,35 35-1,-17-35 1,18 35-1,-18-35 1,52 36 0,-87-36-1,-18 0 1,88-18 15,-106 18-31,53-35 16,-17 35-1,0-36 17,-1 1-17,36 0 1,-71 35 0,18-53-1,53 0 1,-35 18-1,-36 0 1,-18-1 0,54-70-1,-36 106 1,1-105 0,-19 34-1,-17 18 1,0 18-1,0 0 17,0-1-17,0 19 1,0-54 0,0 18-1,0-17 1,0 17-1,0-18 1,0 36 0,-17 0-1,-72-1 1,-16 36 0,-72-35-1,36-18 1,53 18-1,53 52 48,-1 19-63,-34 17 16,-1-53-16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33:24.590"/>
    </inkml:context>
    <inkml:brush xml:id="br0">
      <inkml:brushProperty name="width" value="0.05292" units="cm"/>
      <inkml:brushProperty name="height" value="0.05292" units="cm"/>
      <inkml:brushProperty name="color" value="#FF0000"/>
    </inkml:brush>
  </inkml:definitions>
  <inkml:trace contextRef="#ctx0" brushRef="#br0">7144 11377 0,'-53'-18'0,"53"-17"47,0 0 0,53-18-31,-18 18-1,-158 35 32,-1 70-47,36-17 16,35-18-16,18-35 16,0 53-1,70-70 32,0-19-47,1-16 16,-1 16-1</inkml:trace>
  <inkml:trace contextRef="#ctx0" brushRef="#br0" timeOffset="2067.25">2911 2787 0,'0'-18'16,"0"36"46,0 17-46,35 1-16,-35 16 16,35-16-16,-35 17 15,36-53 1,17 0 15,35-124-31,159-193 16,123-142-1,300-123 1,-423 406 0,-211 140 15,-1 1-15,-70 88 15,-71 17-16,70-70-15</inkml:trace>
  <inkml:trace contextRef="#ctx0" brushRef="#br0" timeOffset="2999.78">2787 2769 0,'0'0'0,"-35"0"15,35 71 48,0-36-48,18 0-15,17 1 16,0-36 0,89-106-1,-54-35 1,71-53-16,53-53 16,371-441-1,-1 0 1,-352 335-1,-177 318 1,-52 105 15,-36-34-15</inkml:trace>
  <inkml:trace contextRef="#ctx0" brushRef="#br0" timeOffset="56880.68">3175 1729 0,'0'0'0,"318"-283"15,529-369 1</inkml:trace>
  <inkml:trace contextRef="#ctx0" brushRef="#br0" timeOffset="74431.42">15046 829 0,'0'-18'62,"18"18"48,70 0-110,18 0 0,106 0 15,35 0 1,299 0 0,-69-70-1,-160 35 1,-317-1 15,-17 36-31,-107 0 16,36 0-1</inkml:trace>
  <inkml:trace contextRef="#ctx0" brushRef="#br0" timeOffset="75313.87">15064 917 0,'0'-35'16,"0"53"31,0 17-47,-35 18 16,35 17-16,0 36 15,-53 141 1,53 88-1,-53-141 1,53-70 0,0-89-1,0 0 1,17 1 15,19-36-15,-36 35-16,106-35 15,158 0 17,-87 0-32,352-71 15,-18 18 1,-123 53 0,-352 0 15</inkml:trace>
  <inkml:trace contextRef="#ctx0" brushRef="#br0" timeOffset="76481.75">17110 670 0,'35'0'62,"-35"36"-46,0-1-16,0 18 15,0 88 1,0 18 0,0 52-1,0 124 1,0-158-1,-35-54 1,35-87 0,0-1-1,0 0 1,0-17 15,18-18-15,-18 35-1,0 0 64,-18-35-64,-52 0-15,17 0 16,-18 0-16,0 0 15,-87 0 1,-54 53 0,141-53-1</inkml:trace>
  <inkml:trace contextRef="#ctx0" brushRef="#br0" timeOffset="78215.67">15699 900 0,'0'-18'16,"0"53"62,0 0-63,0 18 1,0 36-16,0 16 16,0 107-1,0 264 1,53-282 0,-53-88-1,0-18 1,0-17-1,0-18 1,0-18 0</inkml:trace>
  <inkml:trace contextRef="#ctx0" brushRef="#br0" timeOffset="79014.48">16440 847 0,'0'0'0,"0"-36"31,0 19 0,0 52 16,0 18-31,0 53-16,0 35 15,0 141 1,53 18-1,-18-177-15,-35 19 16,0-54 0,0-53-1,0 0 1,-35-35 0</inkml:trace>
  <inkml:trace contextRef="#ctx0" brushRef="#br0" timeOffset="80330.88">14976 1411 0,'35'0'125,"0"0"-110,53-35-15,18 35 16,35 0-16,283-53 31,52 0-15,-229 53-1,-71 0 1,-140 0 0,-36-35 46,35 35-46,-17 0-1,17 0 1,-35-36-16,35 36 16,18 0-1,-18 0-15,1 0 16,34 0 15,-87 0 16</inkml:trace>
  <inkml:trace contextRef="#ctx0" brushRef="#br0" timeOffset="81347.62">15364 988 0,'0'35'16,"0"0"0,17-35 15,72-17-15,-54-54-16,0 18 15,18-35 1,-18-53-1,36 35 1,-36 0 0,-35 53-16</inkml:trace>
  <inkml:trace contextRef="#ctx0" brushRef="#br0" timeOffset="81831.72">16016 917 0,'-35'53'0,"35"0"16,0-18 0,71-35 31,-1-88-47,54-35 31,-36-107-16,-35 125 1,-53 87-16</inkml:trace>
  <inkml:trace contextRef="#ctx0" brushRef="#br0" timeOffset="82165.38">16687 900 0,'0'0'16,"70"158"-1,-34-122 1,-1-36 0,124-71-1,35-105 1,-53-1 0,-35 1-1,-106 105 1</inkml:trace>
  <inkml:trace contextRef="#ctx0" brushRef="#br0" timeOffset="86762.43">18980 1288 0,'-36'-36'16</inkml:trace>
  <inkml:trace contextRef="#ctx0" brushRef="#br0" timeOffset="101113.98">20761 582 0,'0'0'0,"0"-35"16,0 0 15,0-1-31,53 36 109,53 0-93,88 0-16,35 0 16,442 0-16,-36-53 31,-283 53-16,-228-35 1,-124 0 0,-53 35-1,-35 0 1</inkml:trace>
  <inkml:trace contextRef="#ctx0" brushRef="#br0" timeOffset="102259.64">20655 564 0,'0'0'0,"36"0"16,-36 53 93,0 53-109,-36 0 16,36 35-16,0 71 16,-52 194-1,-1 140 1,53-263-1,-53-89 1,53-106 0,0-53-1,17-35 95,36 0-110,88 0 15,1 0-15,52-35 16,405 35 0,283-53-1,-564 53 1,-177 0-1,-88 0 1,-53-53 47</inkml:trace>
  <inkml:trace contextRef="#ctx0" brushRef="#br0" timeOffset="103515.3">23231 406 0,'0'0'0,"0"-36"15,0 72 79,0 17-78,0 52-16,0 37 15,0 52 1,35 299-1,-35 142 1,53-299 0,-53-160-1,0-17 1,0-124 0,0 0 187,-18-35-125,-52 0-63,34 0-15,-16 0 0,-19 0 16,-17 36 0,17-36-16,-4056 35 15,8025 0 1,-3933-35 0</inkml:trace>
  <inkml:trace contextRef="#ctx0" brushRef="#br0" timeOffset="109452.54">22455 494 0,'0'35'328,"0"0"-297,0 1-15,17-1 0,-17 0 15,0 1 16,0-1-16,0 0-15,0 0 15,0 1 16,0-1-32,0 0 17,0 0-17,0 1 16,0-19-15,36 36 0,-36-35 15,0 17-15,0 1 15,0-1 0,0 0-15,0 0 15,0 1-15,0-1-1,0 0 16,0 0-15,0 1 15,0-1-15,0 18 0,0-18-1,0 1 1,0-1-1,0-18 1,0 19 0,0-1-1,0 36 1,-3987-19 0,7974 1-1,-3987-17 16,0-1-15,0 0 0,0 0-1,0 1 17,0-19-17,0 19-15,-18-36 16,18 35-1,0 35 1,0-52 0,0 17-1,0 1 17,0-1-17,0 0 16,0 1-15,0-1 31,0 0-31,0 0-1,0 18 1,0 0-1,0-18 17,0 1 30,0-1-15,0-53 62,0-17-93,0-18 0</inkml:trace>
  <inkml:trace contextRef="#ctx0" brushRef="#br0" timeOffset="114746.71">21908 564 0,'-18'36'31,"18"17"-31,-35 17 0,35-17 16,-71-18 0,36 89-1,0-54 1,35 1-1,-35-18 1,-1-18 0,1 0-1</inkml:trace>
  <inkml:trace contextRef="#ctx0" brushRef="#br0" timeOffset="115246.75">22155 653 0,'0'-36'16,"0"54"15,0 53-15,-18-19 0,18 19-16,0-18 15,-35 17 1,35-34-16,-35 34 15,-18-17 1,53-17 0,-36-36-1,36 35 1</inkml:trace>
  <inkml:trace contextRef="#ctx0" brushRef="#br0" timeOffset="115546.95">22208 952 0,'0'0'0,"-36"36"0,-52 34 15,35-34 1,53 34 0,-35-52-1</inkml:trace>
  <inkml:trace contextRef="#ctx0" brushRef="#br0" timeOffset="126629.35">21149 811 0,'0'-35'31,"36"35"0,-36-35-15,-18 88 62,-35 0-78,18 17 15,0-17-15,-1 0 16,1 53 0,-36-36-1,19-17 1</inkml:trace>
  <inkml:trace contextRef="#ctx0" brushRef="#br0" timeOffset="127063.36">21679 794 0,'0'0'0,"-18"17"32,-17 36-17,-1-17-15,-34 69 16,-18 1 0,-18 0-1,70-35 16,1-71-31</inkml:trace>
  <inkml:trace contextRef="#ctx0" brushRef="#br0" timeOffset="127363.28">21978 847 0,'0'0'0,"-35"35"15,0 0-15,-53 71 31,52-35-15,-17 17 0,18-88-1,53 0 1</inkml:trace>
  <inkml:trace contextRef="#ctx0" brushRef="#br0" timeOffset="127549.04">22084 952 0,'0'0'0,"-176"177"32,123-124-17,53-18 16</inkml:trace>
  <inkml:trace contextRef="#ctx0" brushRef="#br0" timeOffset="127729.55">21890 1288 0,'0'0'0,"-106"88"16,106-53 0,-35-35-1</inkml:trace>
  <inkml:trace contextRef="#ctx0" brushRef="#br0" timeOffset="129138.42">22878 864 0,'35'0'125,"1"0"-125,-1-35 15,18 35-15,123-71 16,53 19 0,-87 16-1,-107 36 16,18-35-15,-53 53 31,-18-18-31</inkml:trace>
  <inkml:trace contextRef="#ctx0" brushRef="#br0" timeOffset="129841.96">23742 776 0,'0'0'0,"-17"0"94,-36 0-79,53 18-15,-36-18 16,54 0 31</inkml:trace>
  <inkml:trace contextRef="#ctx0" brushRef="#br0" timeOffset="130008.59">23672 617 0,'0'0'15,"-36"0"-15,36-17 16,-35 17-16,0 0 16</inkml:trace>
  <inkml:trace contextRef="#ctx0" brushRef="#br0" timeOffset="133444.28">16546 653 0,'0'-18'93,"17"18"-46,19-53 0,34 53-31,-35 0-1,18-35 1,18 35 0,-36 0-1,0 0-15,1 0 16,87-35-1,-88 35 1,36 0 0,-18-36-1,35 36 1,18 0 0,-36 0-1,-17 0 16,18 0-15,-18 0 0,53 0-1,-36 0 1,1 0 0,-36 0-1,106 0 1,-70 0-1,-1 0 1,1 0 0,17 0-1,-17 0 1,-1 0 0,1 18-1,-1-18 16,36 0-15,-18 35 0,18-35-1,0 0 1,-18 0 0,-17 0-1,-1 0 1,-34 0-1,16 0 1,19 53 0,-36-53-1,1 0 1,17 0 0,52 0-1,-34 0 16,-18 0-15,-18 18 0,0-18-1,1 0 1,-36 35 0,35-35-1,18 0 16,-18 0-15,18 0-16,-18 0 31,1 0-31,-1 0 16,-35 35 15,35-35-31,-35 36 31,-18-36-15,-17 35 0,-35-35-1,-54 53 1,54-18 0,-1-35-1,36 35 1,52-35 15</inkml:trace>
  <inkml:trace contextRef="#ctx0" brushRef="#br0" timeOffset="133612.79">19985 670 0,'-70'-106'16,"34"106"15,36-35-15,-53 35-1</inkml:trace>
  <inkml:trace contextRef="#ctx0" brushRef="#br0" timeOffset="138491.97">22102 3034 0,'0'-18'16,"0"71"77,0 18-93,-35 52 16,35 18-16,0 53 16,0-88-1,0-18 1,17-17 0,160-1-1,-36-70 16,-35 36-15,-36-36 0,18 0-1,-17 0 1,-89 0 31,18 53-32,-53-53-15,18 35 16,53-35 31</inkml:trace>
  <inkml:trace contextRef="#ctx0" brushRef="#br0" timeOffset="138679.73">22772 3933 0,'0'0'0,"0"-35"32,-35 0-17,35 0 1,-35 35 0,35-36-1,-18 36 1</inkml:trace>
  <inkml:trace contextRef="#ctx0" brushRef="#br0" timeOffset="140012.99">22225 4762 0,'0'-17'15,"0"-18"110,18-1-93,35 1-17,-18 35 1,0-35 0,1 35-16,17 0 15,0 0 1,-18 0-1,0 53 1,-35-36 0,0 19-1,0 34-15,0-35 32,-18 1 46,-17-36-47,0 35-15,0 0-1,-18 18 1,17 18-1,36-18 1,-35 0 0,-3986-18-1,8007 0 1,-3986 0 46,35-35-46,0 0 0,36-17-1,35-19 1,-71 36 0,0 0 93,-35-35-93</inkml:trace>
  <inkml:trace contextRef="#ctx0" brushRef="#br0" timeOffset="140481.31">23037 4710 0,'0'0'0,"0"-36"31,-53 54 1,53 17-32,-53 0 15,53 36 1,-53 88 0,53-53-1,0-71 1,53 18-1,0-53 1,0 0-16,-18-35 31</inkml:trace>
  <inkml:trace contextRef="#ctx0" brushRef="#br0" timeOffset="140845.17">23337 4815 0,'0'0'0,"0"18"0,-53 53 15,53-1 1,0-35 0,0 1-1,17-36 1,19-36 0,-36-52-1,35 35 1,-35 0 15</inkml:trace>
  <inkml:trace contextRef="#ctx0" brushRef="#br0" timeOffset="141564.4">23390 4992 0,'0'0'0,"17"0"16,36 0-1,-18-18-15,54-52 16,16-1 0,-69-52-1,-1 17 1,-53 18 15,-35 88-15,-17 0-1,35 35 1,-18 53-16,53-17 16,0-19-1,17 1 1,36 0-1,-35-53 1,88 0 0,-71-17-1,-35-36 1,35 17 0,-35 1-1,-17 70 48,17 18-48,0 0 1,17-53 0,1 0-1,17 0 1,18-35-1,-53 0 1,0 52 31,0 36-31,0 0-1,0-17 1</inkml:trace>
  <inkml:trace contextRef="#ctx0" brushRef="#br0" timeOffset="142446.47">23936 4745 0,'0'17'16,"-17"-17"-16,17 36 15,0 17 1,0 17 0,0-52-1,0 17 17,0-52 30,0-1-46,17-53-1,19 18 1,-1 18 0,0 35-1,0 0 1,1 0-1,-1 18 1,-35 17 125,35-35-141,-35 35 62,36-35-31,-1 0-15,-35-17 0,53 17-16,0-71 15,0 18-15,-4005 18 16,7974 0 0,-4022 70 30,35 35-30,-35-34 0,0-1-16,36 0 15,-72-35 17,1 0-17,0 0 1,-18 0-1</inkml:trace>
  <inkml:trace contextRef="#ctx0" brushRef="#br0" timeOffset="142662.72">23266 5292 0,'35'0'16,"36"0"-16,52-18 15,107-35 1</inkml:trace>
  <inkml:trace contextRef="#ctx0" brushRef="#br0" timeOffset="142813.04">23619 5274 0,'0'0'0,"35"0"16,159 0-1,-70-18-15,87 18 31,-70 0-31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38:00.200"/>
    </inkml:context>
    <inkml:brush xml:id="br0">
      <inkml:brushProperty name="width" value="0.05292" units="cm"/>
      <inkml:brushProperty name="height" value="0.05292" units="cm"/>
      <inkml:brushProperty name="color" value="#FF0000"/>
    </inkml:brush>
  </inkml:definitions>
  <inkml:trace contextRef="#ctx0" brushRef="#br0">1605 3034 0,'0'0'0,"53"-71"78,0 18-78,36 1 16,-37 16-16,-16 36 15,-36 18 17,-88 52-32,17 19 15,-53 69 1,124-105-16,-88-17 16,282-213 15,0-17-16,-123 106-15,-18 53 16,0-1 15,-124 36-31</inkml:trace>
  <inkml:trace contextRef="#ctx0" brushRef="#br0" timeOffset="1182.83">2911 8767 0,'0'0'0,"-36"0"0,36 17 47,0 36-47,0-18 16,0 18-1,18 53 1,17-71-16,1 1 16,-1-36-1,88-141 1,195-212-1,282-247 1,-424 494 0,-141 106-1,-70 0 17,-53 36-17,-18-1 1</inkml:trace>
  <inkml:trace contextRef="#ctx0" brushRef="#br0" timeOffset="1915.41">4145 8978 0,'0'0'0,"0"-35"63,18 35-32,35 0-15,-18-35-1,54 35 1,87 0 0,53-53-1,-70 53 1,-124 0-1,0 0 1,-52 0 0,-18 0-1,-1 0 1</inkml:trace>
  <inkml:trace contextRef="#ctx0" brushRef="#br0" timeOffset="2366.89">5715 8837 0,'0'35'31,"36"-35"-15,-19 0 0,124 0-16,106 0 31,18-35-15,-124 0-1,-106 35 1,-52 0 15,-19 0-15</inkml:trace>
  <inkml:trace contextRef="#ctx0" brushRef="#br0" timeOffset="2801.06">7144 8890 0,'0'35'16,"18"-35"-1,17 0-15,88 0 16,142-35-1,-71 35 1,-106-35 0</inkml:trace>
  <inkml:trace contextRef="#ctx0" brushRef="#br0" timeOffset="3205.64">8061 8890 0,'0'0'0,"18"0"31,35 0-31,35-18 16,124-52-1,-71 17 1,-53 18 0,-53 35-1</inkml:trace>
  <inkml:trace contextRef="#ctx0" brushRef="#br0" timeOffset="7333.36">1852 6473 0,'36'-70'0,"-36"35"31,0-1-15,35 36 46,-35 18-46,35 53-16,-35-36 16,36 0-16,-1 0 15,18-35 1,53-105-1,52-142 1,89-141 0,-106 105-1,-141 301 32,0 35-31,-17 211-1,-36-175-15</inkml:trace>
  <inkml:trace contextRef="#ctx0" brushRef="#br0" timeOffset="9529.89">5627 6703 0,'0'-18'16,"35"18"46,-35-17 17,18 17-79,17 0 15,1 0 1,-36-36-1,88 36 1,18-53 0,-36 53-1,1 0 1,-1 0 0,-34 0-16,34 0 15,-35 0 1,54 0-1,-36 0 1,-1 0 0,1 0 15,18 0-15,-18 0-1,53 0 1,-53 0-1,17 0 1,-52 0 0,17 0-1,36 0 1,-18 0 0,52 0-1,-34 0 1,35 0-1,-53 0 17,17 0-17,-35 0 1,54 0 0,-19 0-1,18 0 1,-17 0-1,0 0 1,34 0 0,-34 0-1,0 0 1,-54 0 0,54 0-1,-36 0 1,0 0-1,-17 0 1,17 0 15,36 0-15,-54 0-16,72 36 16,-72-36-1,89 0 1,-71 0-1,71 0 1,35 0 0,-17 0-1,-36-36 1,-18 36 0,-34 0-1,-1 0 16,-35-17 32,0-19-47</inkml:trace>
  <inkml:trace contextRef="#ctx0" brushRef="#br0" timeOffset="10835.55">11448 6773 0,'18'0'78,"52"0"-62,-52 0-16,52 0 15,1 0-15,17 0 16,124 36 0,105-36-1,-17 53 1,-159-53-16,141 0 16,-52 0-1,-71 0 1,35 0-1,-106 0 1,-18 0 15,1 35-15,-1-35 0,-52 0-1,123 0 1,-53 0-1,-17 0 1,35 0 0,-36-18-1,1 18 1,35-35 0,35 35-1,-18-35 1,107 35-1,-107-53 17,-35 53-17,-17 0 1,-36-36 15,-105 36 16</inkml:trace>
  <inkml:trace contextRef="#ctx0" brushRef="#br0" timeOffset="12033.95">17745 6879 0,'0'35'47,"0"1"0,18-36-47,17 0 15,18 0-15,88 35 16,71-35-1,140 0 1,72 0 15,246-35-15,-229 35 0,-88-53-1,-71 53 1,-158 0-16,105-35 15,-106 35 1,-52 0 0,-1 0-1,-17 0 1,-17 0 0,-1 0 30,18 0-30,0 0 0,17 17-1,-87-17 32</inkml:trace>
  <inkml:trace contextRef="#ctx0" brushRef="#br0" timeOffset="14482.18">2893 7814 0,'0'0'0,"0"-35"63,35 35-1,18 0-46,36 0-16,16 0 16,1-53-1,212 18 1,-265 35-1,-18 0 1,-70 0 0,-36 0-1,36 0 1,52 0 31,-17 17-47,36-17 15,-36 35 17</inkml:trace>
  <inkml:trace contextRef="#ctx0" brushRef="#br0" timeOffset="18517.41">4357 9066 0,'35'0'31,"1"0"0,-36 18-15,35 17-16,-35 1 16,35-1-16,1 18 15,34-53 1,18 0 0,0-53-16,106-106 15,-88 36 1,-70 87-1,-36 1 1,0 53 31,0 17-31</inkml:trace>
  <inkml:trace contextRef="#ctx0" brushRef="#br0" timeOffset="19098.75">5521 9084 0,'36'0'31,"17"53"-15,-53 0-1,141 0 1,-53-53-1,53-88 1,-18-36 0,-87 36 15,17 53-31,-53-18 16,0 70 15,0 1-16,0 53 1,-18-36-16</inkml:trace>
  <inkml:trace contextRef="#ctx0" brushRef="#br0" timeOffset="19588.71">6721 9102 0,'0'0'0,"35"0"31,-35 35-31,35 36 16,1-36 0,-1 0-1,53-35 1,71-106-1,123-141 1,-159 159 0,-87 53-1,-36 52 48,-18-17-63,18 53 15,-70 0 1</inkml:trace>
  <inkml:trace contextRef="#ctx0" brushRef="#br0" timeOffset="23101.68">6386 8220 0,'0'35'47,"35"-35"-32,0 0 1,0 0-1,1-18 1,-1 18 0,36-35-16,34 0 15,19 35 17,70-53-17,35 0 1,89 53-1,-124-53-15,88 53 16,106-53 0,53 0-1,-141 53 1,-18-35 0,18 35-1,53 0 1,17 18-1,-176 35 1,-35-53 0,-71 0 15,-17 0-15,-18 35-1,-1 0 1,-16-35-1,-1 0 1,36 35 0,-36 1-1,0-1 17,0-35-17,-35 35 1,36-35-1,-36 35 1,0 1 15,35-36-15,-35 35 0,-18-53 30,-17-17-30,-53-18 0,17 0-1,107 106 32,-36 0-31,52 0-16,37 53 15,-19-106 1,36 0 0,-71-106-1,18-17 17,18 17-17,-36 35 1,0 71-1,-105 35 17</inkml:trace>
  <inkml:trace contextRef="#ctx0" brushRef="#br0" timeOffset="24100.85">12647 8255 0,'0'0'15,"0"-35"-15,-17-71 32,-71 53-32,35 53 15,-124 35 1,19 124-1,122 70 1,36-88 0,36-70-1,87-71 1,0-71 0,-34-140-1,-19-1 1,-70 124-1,35 53-15,-35 52 47,0 36-31,0 18 0,0 87-1,36-69 1,-36-54-1,35-35 1,0 0-16</inkml:trace>
  <inkml:trace contextRef="#ctx0" brushRef="#br0" timeOffset="24299.49">12894 7867 0,'0'0'0,"0"53"47,0 17-47,36 89 31,-36 0-15,0-53-16,0 52 16,-18-52-1,-17-106-15</inkml:trace>
  <inkml:trace contextRef="#ctx0" brushRef="#br0" timeOffset="24850.22">12930 7761 0,'0'0'0,"-353"-106"31,176 106-31,-211 0 16,36 177-1,122 52 1,72 141 0,105 107-1,88 122 1,88-316 0,89-142-1,88-141 1,17 0-1,-158-53-15,159-141 32,-54-124-17,-105 1 1,-159 35 0,-35-18-1,-1 123 1,-34 89-1,35 53 1,-1 0 0</inkml:trace>
  <inkml:trace contextRef="#ctx0" brushRef="#br0" timeOffset="35149.11">2576 12788 0,'0'0'0,"0"-53"31,0 18-31,0-18 16,17 53-1,-17-35 1,0 52 31,36 36-47,-1 71 15,0-89 1,18-35 15,-18 0-31,248-194 32,-89 35-32,264-193 15,-264 122 1,-123 142-1,-36 53 1,-70 70 15,-1 36-15,36 87 0</inkml:trace>
  <inkml:trace contextRef="#ctx0" brushRef="#br0" timeOffset="36074.61">5592 13476 0,'0'0'16,"0"-35"124,123 35-140,1-53 16,-18 53-16,-18-53 15,0 53 1,-159 35 15,-52 18-31,17-53 16,-35 35 0,106-35-1,52 0 16,36 0-31,88 0 16,-52 0 0,-54 0-1</inkml:trace>
  <inkml:trace contextRef="#ctx0" brushRef="#br0" timeOffset="36988.25">7585 13529 0,'0'0'0,"-35"0"16,105 0 62,1 0-62,35-18-16,52 18 15,-16 0-15,210-53 16,-122 53 0,-177 0-1,-159 0 17,-18 0-17,-105 36 1,106-1-1,87-35 1,54 0 0,105 0-1,89 0 1,-18 0 0</inkml:trace>
  <inkml:trace contextRef="#ctx0" brushRef="#br0" timeOffset="38039.43">10548 13529 0,'53'0'78,"36"0"-62,-19 0-16,36-35 0,123 35 16,-52-53-1,-142 53 17,-159 0-17,-34 70 1,-107-17-1,71-17 1,265-36 31,87 0-31,36-36-1,-70 36 1,-142 0 93</inkml:trace>
  <inkml:trace contextRef="#ctx0" brushRef="#br0" timeOffset="42034.23">12118 12294 0,'0'-17'0,"0"-19"32,0 72 30,0-1-62,0 0 16,18-35-16,17 0 15,-17 0 1,158-53 0,195-194-1,-142 71 1,-88 53-1,-88 87 1,-18 1 0,-70 53 15,-18 52-15,-141 89-16</inkml:trace>
  <inkml:trace contextRef="#ctx0" brushRef="#br0" timeOffset="42966.21">12101 13794 0,'0'-18'47,"17"18"-32,19-71 1,52 71-16,-18-53 16,18 53-16,106-52 31,-52 16-15,-107 36-16,-159 0 31,1 53-16,-106 18 1,88-18 0,105-18-1,54-35 1,105 0 0,36-18-1,-71-35-15,53 18 16,-158 35 31,-54 0-47,-176 18 15,141 70 17,159-88-17,0 0 1,53-35-1,18-1 1,-89 36 0,-35-35-1,-35 35 1,-71 0 0,106 18-1,17-18 32,36 0-47</inkml:trace>
  <inkml:trace contextRef="#ctx0" brushRef="#br0" timeOffset="43982">12912 12382 0,'0'0'0,"0"-35"31,0 0-15,-18 35 0,18-53-16,-53 53 15,18-71 1,-106 36-1,35 35-15,-123 0 16,-71 71 0,71 35-1,88 52 1,52 89 0,89 18-1,0-18 1,36 53-1,87-18 1,-52-194 0,35-35 15,35-18-15,17-35-1,89-88 1,-88-71-1,0-123 1,-18-194 0,-106 70-1,-52 265 1,-54 18 0,-52 52-1,-1 71 1,-17 0-1,70 53 1,-17 35 0</inkml:trace>
  <inkml:trace contextRef="#ctx0" brushRef="#br0" timeOffset="45966.05">7797 14905 0,'0'-35'78,"17"35"-78,36 0 16,35-36-16,54 36 15,228-53 1,-53 0 0,-87 1-1,-160 52-15,-52 0 16,-89 0 140,36 52-140,-18 1-16,-17-17 15,34-36-15,1 70 16,-18-35 0,71-35 15,35 0-31,0-17 15,-18-54 1</inkml:trace>
  <inkml:trace contextRef="#ctx0" brushRef="#br0" timeOffset="46114.25">8979 14711 0,'0'-53'31,"0"176"-31,-106-281 16,212 246-16,-265-212 15,123 124 1</inkml:trace>
  <inkml:trace contextRef="#ctx0" brushRef="#br0" timeOffset="53969.01">9049 15663 0,'35'0'31,"-35"-35"-15,18 35 0,17 0-1,1 0 17,-36 18-17,0 35 1,0-18-16,0 0 15,0 36 1,-18 17 0,18 0-1,0-53-15,0 18 16,-35-53 0,35 36-1,0-1 126,0 0-110,35-35 47,0 0-62,0 0-1,1 0 1,-1 0 0,0 0-1,1 0 17,-1 0-17,0 0 1,18 0-1,0 0 1,-18 0 0,1 0 31,-1 0-16,0 0-31,18 0 31,0-18-31,0 18 16,-18 0 15,0 0-15,1 0-1,-1 0 1,0-35-1,0 35 1,1 0 0,-1 0 15,0 0-15,18 0-1,0 0 1,0 0-1,-18 0 1,1 0 0,-1 0 15,0 0-15,18 0-1,0 0 1,-18 0-1,1 0 1,-1 0 0,0 0-1,0 0 1,1 0 0,-1 0 15,0 0 0,1 0-15,-1 0 15,0 0-15,-17 0-1,17 0 1,0 35-1,36-35 1,-18 0 0,35 0-1,-35-35 1,17 35 0,-17 0-1,-17 0 1,-1 0-1,0 0 1,-17 0 0,17 0 15,0 0-15,1 0-1,-1 0 1,0 0-1,0 0 17,1 0-17,-1 0 1,0 0-16,1 0 16,-1 0-1,0 0 1,-17 0-1,17 0 1,0 0 0,1 0-1,-1 0 17,0 0-1,0 0 0,-35 18-15,36-18-1,-1 0 1,-35 35 0,35-35-1,1 0 1,-1 0-1,18 0 1,-18 0 0,53 0-1,-35 0 1,-18 0 15,1 0-15,-1 0-1,0 0 17,1 0-1,-1 0-15,-18 0 15,19 0 0,-1-18-15,0 18-1,-35-35 1,36 35 0,-36-35-1,0 0 1,35 35-1,-35-36 1,0 1 0,35 0-1,-35 0-15,0-18 32,0 0-17,0 17 1,0 1-1,35 0 1,-35-18 0,36 0-1,-36 18 17,0 0-32,0-1 15,0 1 1,0 0 15,-36-1 0,1 36-15,0 0 0,0 0 15,-1 0-16,1 0 1,-18 0 0,0 0-1,18 0 1,0 0 0,-1 18-1,1-18 1,0 35-1,-1-35 1,1 0 0,-18 36-1,0-1 1,-17-35 0,35 35-1,-18-35 1,17 0-1,-52 0 1,53 0-16,-36 0 16,18 0 15,18 0-15,-35 0-1,17 0 1,17 0-1,1 0 1,-18 0 0,-53 35-1,71-35 1,-35 0 0,52 0-1,-17 0 1,-1 0-1,1 0 1,0 0 0,-1 0 15,-16 0-15,-1 0-1,-18 0 1,18 0-1,0 0 1,-53 0 0,36 0-1,35 0 1,17-17 0,-53 17-1,36 0 1,-18 0-1,0 0 1,18 0 0,-36-35-1,19 35 17,-1 0-17,17 0 1,-52 0-1,35 0 1,-17 0 0,34 0-1,19 0 1,-19-36 0,1 36-1,-35 0 1,-1 0-1,-17 0 1,53 0 0,35-35 15,-36 35-15,1 0-1,-18 0 1,0 0-1,0 0 1,-17 0 0,-1 0-1,54 0 1,-19 0 15,1 0 32,0 0-48,-1 0 1,36 18 0,-52-18-1,-19 35 1,18-35-1,18 0 1,35 35 15,17-35 1,19 0-1,-1 0 0,0 0-15</inkml:trace>
  <inkml:trace contextRef="#ctx0" brushRef="#br0" timeOffset="55416.32">9913 15452 0,'18'0'15,"17"0"1,1 0 0,-1 0-1,53-36 1,-53 36-1,89-35 1,-18 35 0,-71-70-1,0 34-15,-35-17 16,0 0 0,0 1-1,0 16 1,0 1-1,-17 0 1,-19-1 0,1 36 15,-18-35-15,-35 35-1,35 0 1,-18 0-1,1 0 1,-18 0 0,35 0-1,-18 0 1,36 0 0,17 0-1,54 0 110,-1 0-109,35 0-1,-70 18 1,18-18 0,17 17-1,-70-17 48,-18 0-48,18 0-15,-18 0 16,18-17 0,35-19 15,0 19-15,17 17-16,36-71 15,0 71 1,-18-35-1,36 35 1,-71-35 0,0 52 77,-18-17-93,18 53 16,-70-53-16,70 53 16,-18-53-1,-17 71-15,35-54 16,0 19 15,17-36-15,54 53-1,17-53 1,-17 0 0,-36 0-1,-35 35 17,-18-35-17</inkml:trace>
  <inkml:trace contextRef="#ctx0" brushRef="#br0" timeOffset="59381.7">14006 15240 0,'35'0'188,"0"0"-188,18 0 0,0 0 15,70 0 1,-34 0 0,-178 0 31,1 0-32,18 0-15,-36 0 16,53 35-1,35-35 1,54 0 31,87 0-47,-17 0 31,-71 0-15,-35-17-1,-17 17 17,-19 0-17</inkml:trace>
  <inkml:trace contextRef="#ctx0" brushRef="#br0" timeOffset="61148.16">14041 14252 0,'35'36'16,"0"16"-1,-35-16-15,36-36 16,-36 35-16,35-35 16,36 0-1,-1 0 17,107-141-17,122-212 1,-158 177-1,-52 105 1,-89 36 0,-18 88-1,-123 53 1,53-36-16</inkml:trace>
  <inkml:trace contextRef="#ctx0" brushRef="#br0" timeOffset="61531.73">13988 14376 0,'0'88'16,"-53"-35"-16,53 0 16,0-18-1,0 0 1,71-35 0,158-123-1,-106 52-15,177-176 16,-88 89-1,-106 69 1,-71 54 0,-88 70 31</inkml:trace>
  <inkml:trace contextRef="#ctx0" brushRef="#br0" timeOffset="67765.55">9208 14376 0,'17'0'94,"-17"53"-79,36-53-15,-36 53 16,35-53-16,-35 35 16,141-35-1,0 0 1,36-88 0,-36-18-1,-35 0 1,-71 53-1,-70 124 32,-18-18-47,17 17 16</inkml:trace>
  <inkml:trace contextRef="#ctx0" brushRef="#br0" timeOffset="68215.42">9349 14728 0,'0'-35'16,"0"53"15,0 35-15,18-18-1,35-35 1,-18 0-1,176-71 1,-34-70 0,-18 36-1,-124 69 1,0 36-16,-70 18 47,0 17-47,-18 18 15</inkml:trace>
  <inkml:trace contextRef="#ctx0" brushRef="#br0" timeOffset="73750.56">8961 15857 0,'-88'0'188,"35"0"-173,-18 0-15,-211 0 16,0 0 0,17 0-1,124-53 17,106 53-17,0 0 79,52 18 31,71 35-109,-35-53-16,18 35 15,-18-35-15,0 36 16,-18-36-1,0 0 1,-52 0 47,-36 0-48,17-18-15,-17-17 16,-17-1-1,35 1 1,-1-18 0,36 36 15,0-19 0,36-34-15,34 34-1,-17 36 1,-53-35 0,-18 70 62,-52 36-63,17-18 1,18-18 0,35 0 46,17-35-46,1 0-16,53 0 15,-1 53-15,18-53 16,53 0 0,-105 36-1,-54-1 110,-52-35-109</inkml:trace>
  <inkml:trace contextRef="#ctx0" brushRef="#br0" timeOffset="74413.2">7903 15752 0,'0'-18'31,"17"18"-16,-17-35-15,35-1 16,18 1 0,-17 35-16,-36-35 31,35 0-15,-53 52 15,-17 18-16,-36 36 1,36 0 0,-18-54-1,18-17 1,53 53 31,17-53-32,0 0-15,36 35 16,-1 1 0,-34-36-1,-36 35 110,-18-35-125,-17 0 16,35-18 0</inkml:trace>
  <inkml:trace contextRef="#ctx0" brushRef="#br0" timeOffset="74740.64">7991 15663 0,'0'36'62,"0"-1"-46,0 0-16,0 18 15,0-18-15,0 1 16,0-1 0,0-106 77</inkml:trace>
  <inkml:trace contextRef="#ctx0" brushRef="#br0" timeOffset="75579.95">8008 15522 0,'0'36'16,"0"52"-1,-35-35-15,35-18 16,0 0-16,0 0 16,0 1-1,0-54 32,0-17-31,0 0-16,0-1 15,0 1 1,18 35 15,17 0-15,-35 18-1,35 52 1,1-35 0,-36-70 46,-18 0-62,18-18 16,18 88 46,-18 53-46,35-52-16,-35-1 16,0-53 46</inkml:trace>
  <inkml:trace contextRef="#ctx0" brushRef="#br0" timeOffset="154216.64">5698 8079 0,'17'0'15,"-17"-36"17,36 36-32,-36-35 31,35 35-16,-35-35 1,-35 0 31,-1 35-47,-17 0 16,-17 0-1,35 0-15,-1 0 16,36 17 15,0 71-15,0 36-1,18 35 1,-18-1 0,0 1 15,0-71-31,0 71 15,0-71 1,0-17 0,0-18-1,53 0 1,-53-18 0,0 0-1,0 0 1,0 1-1,18-36 32,-18 35-31,35-35 0,0 0-16,53 0 15,53 0 1,18 0-1,35 0 1,35 0 0,-70 0-1,0 0 1,0 0 0,52 35-1,-87-35 1,-18 0-1,-36 0 1,-35 0 0,54 0 15,-54 0-15,0 0-1,1 0 16,-1 0-31,0-17 32,0-36-17,-35-18 1,36 1 0,-36 34-16,0-52 15,53 0 1,-53 17-1,0 1 1,-36-36 0,1 18-1,0 17 17,-1 1-17,36 34 1,-35 1-1,35 0 1,0 17 15,-35 18-15,35-35 0,-35 35-1,-1-35 1,1 35-1,35-36 1,-35 36 0,-1 0-1,-52-53 1,53 53 0,-53 0-1,-53 0 1,0 0-1,17 0 1,-123 0 0,124 0-1,-1-35 1,18 35 0,-52 0-1,87 0 1,53 0-1,-52 0 1,35 0 0,-1 0 15,19 0-15,-54 0-1,18 0 16,18 0-15,35 18 109</inkml:trace>
  <inkml:trace contextRef="#ctx0" brushRef="#br0" timeOffset="156196.47">7585 8237 0,'0'-17'63,"35"17"-63,1-36 31,17 1-15,-18 35-16,18 0 15,35-70-15,0 70 16,230-53-1,105 0 1,141 0 0,424 0-1,-388 53 1,-36 0 0,-34 0-1,-142-53 1,17 53-1,-246-53 1,-18 53 0,18 35-1,123 1 1,-123-36 15,0 53-15,-1-18-1,19 35 1,70 1 0,-18 35-1,0-36 1,-17 1 0,-18-18-1,-106-18 1,-17 0-1,-36-35 1,0 36 0,18-1 15,-18 0-31,1 0 31,-1-35-15,0 36-1,-35-1 1,36-35 0,-54 0 31,-17 0-32,-71 0 1,-18-35-1,36-1 1,106 107 47,17-18-63,36 18 15,52 34 1,1-69-1,-54-36 1,1-106 0,-36 0-1,0-53 1,1 124 0,-1 35-1,0 0 1,-35 35-16</inkml:trace>
  <inkml:trace contextRef="#ctx0" brushRef="#br0" timeOffset="158263.04">16863 8431 0,'0'-35'32,"35"35"-17,-35-35 1,-17 35 46,-71 53-46,88-18-16,-53 18 0,53 0 16,0 106-1,0-1 1,70-52-1,1-71-15,-18-35 16,-18 36-16,36-36 16,-19 0-1,-52-18 1</inkml:trace>
  <inkml:trace contextRef="#ctx0" brushRef="#br0" timeOffset="158879.78">17251 8643 0,'-88'0'31,"88"35"-31,-35 54 16,35-19 0,70 1-1,1-71 1,-1-71 0,-70 1 15,0 34-16,0 1 1,36 53 0,52 35-1,-53-53 1,53 0 0,-17-18-1,17-123 1,-88 35-1,0-88 1,-53 18 0,-17 140-1,17 36-15,17 36 32,36 158-17,0-89 1,18 54-1,-18 0 1,53-36 0,-53-70-1</inkml:trace>
  <inkml:trace contextRef="#ctx0" brushRef="#br0" timeOffset="159313.01">17798 8802 0,'0'0'0,"141"-159"31,-70 36-16,-18-1 1,-18-17 0,-35 106-1,0 52 32,0 19-47,0 52 16,53 159-1,0-141 1,-53-53 0,-18-53-1,-35 0 1,18 0 0,35-36-1,35-52 1</inkml:trace>
  <inkml:trace contextRef="#ctx0" brushRef="#br0" timeOffset="159763.47">18380 8184 0,'0'53'31,"0"18"-31,35 17 16,-35-17-16,0 17 16,0 35-1,0-52-15,-17-36 16,-19-52 31,36-19-32,0-52 1,0 0 0,53 17-1,0 71-15,0 0 16,53 0 0,-71 53-1,-105 18 1,-36-18-1,35 0 1,71-18 0,18-35-1,17 0 1</inkml:trace>
  <inkml:trace contextRef="#ctx0" brushRef="#br0" timeOffset="160111.18">18839 8290 0,'0'0'0,"-18"0"16,-17 18 0,-18 70-1,18-17 1,35-36-1,0-17-15,70-18 16,1-53 0,-36-53-1,-35 53-15,0 0 16,0 88 31,0 18-32,0 18 1,0-1 0</inkml:trace>
  <inkml:trace contextRef="#ctx0" brushRef="#br0" timeOffset="160512.87">19033 8184 0,'0'89'15,"0"-54"1,0 18-16,0-18 16,0 0 15,-18-35-16,18-17 17,18-54-17,35 71 1,17-35 0,-35 35-1,36 35 1,-36 53-1,-35-52-15,0 34 32,-17-17-32,17-18 15,-36-35 1</inkml:trace>
  <inkml:trace contextRef="#ctx0" brushRef="#br0" timeOffset="160712.78">19456 8237 0,'18'0'31,"17"0"-31,36 0 16,87 0-1,-70 0-15,-35 0 16</inkml:trace>
  <inkml:trace contextRef="#ctx0" brushRef="#br0" timeOffset="160862.97">19456 8572 0,'18'0'0,"35"0"15,0 0 1,88-17 0,-53 17-16,-35-53 0</inkml:trace>
  <inkml:trace contextRef="#ctx0" brushRef="#br0" timeOffset="161247.56">20214 8149 0,'0'0'16,"124"-53"-1,-71 18-15,88 35 31,-106 0-31,1 35 16,-54 36 0,-88 52-1,-70 18 1,140-105 0,160-36 15,-18 0-16,-18 0 1,-53 0 0,-35-36-1</inkml:trace>
  <inkml:trace contextRef="#ctx0" brushRef="#br0" timeOffset="161614.01">19950 7902 0,'0'0'16,"-53"0"-16,18 53 31,35 0-16,0 0 1,53 0 0,0-53-16,35 0 0</inkml:trace>
  <inkml:trace contextRef="#ctx0" brushRef="#br0" timeOffset="161760.97">20567 7990 0,'0'36'16,"0"-1"-1</inkml:trace>
  <inkml:trace contextRef="#ctx0" brushRef="#br0" timeOffset="164848.5">16158 9684 0,'0'35'15,"17"-35"32,1 0-47,52 0 16,1 0-16,70 0 15,318 0 1,528-35 0,-369 35-1,-1-71 1,-229 71 15,-211-35-15,-124-18-1,-71 53 17</inkml:trace>
  <inkml:trace contextRef="#ctx0" brushRef="#br0" timeOffset="165896.65">16069 9701 0,'0'0'0,"0"-35"16,-70 35 15,70 35-15,0 1 0,0 52-1,0 71 1,0 70-1,0 18 1,17-124-16,-17 89 16,0 0-1,53 17 1,-53-88 0,0-70 15,0-18-16,0-18 1,0 0 31,36-35-31,-36 35-1,35-35 1,53 36-1,-35-36-15,70 0 16,-17 35 0,88-35-1,-17 0 1,228 0 15,-122 0-15,122 0-1,-334 0 1,-1 0 0</inkml:trace>
  <inkml:trace contextRef="#ctx0" brushRef="#br0" timeOffset="167047.46">19421 9684 0,'123'0'32,"-87"0"-32,-1 0 15,18 0 1,-18-36-1,0 1 1,-35 0 0,36 35 15,-1 0-15,18 70 15,-53-34-16,0 105 1,35 53 0,-35-53-16,0 141 15,0-35 1,0-18 0,-35 1-1,-1 34 1,1-140-1,35-54 1,-53 19 0,18 16-1,35-52 1,-35-17 15,-1-36 0,-16 35-15,-1-35 0,0 0-1,-71 0 1,71 0-16,-88 0 16,-106-18-1,-106 18 1,-88-53-1,-52 53 1,263 36 0,124-1-1,71 0 1,-18-35 0,18 0-1</inkml:trace>
  <inkml:trace contextRef="#ctx0" brushRef="#br0" timeOffset="168597.4">16934 9701 0,'35'18'62,"-35"70"-46,0-53 0,0 18-16,0 0 15,0 71 1,0-1 0,0 1-1,0-18 1,0-1-1,0-69-15,35 34 16,-35-34 0,0 34-1,0-52 1,0 52-16,0-34 16,0-1 30,0-18-30,0 19 0,0 52-1,0-18 1,0-34 0,53 34-16,-53-34 15,0 17 1,0-18-1,0 0 17,0-17-1,0 17-15,0 0-1,0 1 1,0-1-1,0 0 189,35-35-126</inkml:trace>
  <inkml:trace contextRef="#ctx0" brushRef="#br0" timeOffset="171877.15">18892 9684 0,'0'-36'47,"17"36"203,-17 36-156,35 17-79,-35-18-15,0 0 16,0 0-16,0 1 16,0 34-1,0-17 1,0 0 0,0 0-1,0-18 1,0 1-1,0 17 1,-17 17 0,17 18-1,0-52 1,-35 17 0,35-1-1,0 19 16,0-18-15,0-18 0,-36 18-1,36 0 1,0 0-16,-53 17 16,53 1-1,0-36 1,0 18-1,0-18 1,0 1-16,0-1 16,0-17-1,-35 35 1,35-18 15,0-17-15,0 17-1,0 0 1,-35 36 0,35-1 15,0-17-15,0 18-1,0-36 1,0-17 15,0 17-15,0 0-1,0 0 1,17-35 0,-34 0 77</inkml:trace>
  <inkml:trace contextRef="#ctx0" brushRef="#br0" timeOffset="173615.97">17004 10283 0,'71'0'125,"-1"0"-109,-17 0-16,0 0 16,18 0-16,-1 0 15,107 0 1,-107 0 0,-17 0-1,0 0 1,0 0-1,-18 0-15,18 0 16,-18 0 0,1 0-1,17 0 17,-18 0-17,0 0 16,0 0-15,18 0 0,-17 0-16,52 0 15,-18 0 1,1 0 0,0 0-1,-36 0 1,53 0-1,-35 0 1,0 0 0,-18 0-1,0 0 1,1 0-16,-1 0 31,0 36 0,0-36-15,1 0 15,-1 0-15,-70 0 203,-1 0-204</inkml:trace>
  <inkml:trace contextRef="#ctx0" brushRef="#br0" timeOffset="174796.86">17657 9737 0,'0'-18'62,"0"-17"-62,17-18 16,-17 18-1,36-1-15,-36 1 16,106-71 0,-71 36-16,53-54 15,0 36 1,-17 53 0,17-18 15,-17 17-16,-36 1-15,0 0 16,18 0 0,-18 35-1,1-36 1,-72 36 156,1 0-157,-18 18-15,36-18 16,-54 35 0,71-52 46,35 17-46,36 0-16,-18-36 15,-18 36-15,0 0 16,-35 18 15,0 35-15,0 35 0,0-35-16,0-18 15</inkml:trace>
  <inkml:trace contextRef="#ctx0" brushRef="#br0" timeOffset="176062.53">15911 10372 0,'53'-36'125,"17"36"-109,-17 0-16,18-35 15,-1 35-15,18 0 16,-17 0-1,17-35-15,71 35 16,-71-53 0,-53 53-1,53-18 1,-35 18 0,18 0-1,17 0 1,18 0-1,-88 0-15,52 0 16,-35 0 15,-52 0 16,-18 0-31</inkml:trace>
  <inkml:trace contextRef="#ctx0" brushRef="#br0" timeOffset="177293.61">16493 9842 0,'0'-35'0,"-18"35"0,-17 0 32,-18 0-32,0 18 15,18 17 1,35 71 15,0-35-15,17-36-1,19-35-15,34 0 16,1-18 0,-54-70-1,-17 35-15,0 88 47,0 1-31,0 17-1,0-18-15,0 0 16</inkml:trace>
  <inkml:trace contextRef="#ctx0" brushRef="#br0" timeOffset="177460.61">16740 9878 0,'0'0'0,"0"35"32,0 36-17,0-18 1,0-18-1</inkml:trace>
  <inkml:trace contextRef="#ctx0" brushRef="#br0" timeOffset="178827.17">18909 10301 0,'71'0'62,"-18"0"-46,35 0-16,-18 0 15,124-35 1,1 35 0,-195-35-1,35 35 1,-106 0 31</inkml:trace>
  <inkml:trace contextRef="#ctx0" brushRef="#br0" timeOffset="179335.09">19315 9878 0,'0'0'0,"0"-36"15,-18 36 1,-35 0 0,18 0-16,35 18 15,-53 53 1,53-36 0,0 18-1,35-53 1,1 0-16,-1-35 15,0-18 1,-35 0 0,0 88 31,0 36-16,0-1-31,-17 1 31</inkml:trace>
  <inkml:trace contextRef="#ctx0" brushRef="#br0" timeOffset="180396.27">19509 9878 0,'18'0'265,"-18"-36"-249,35 36 0,-35-35-1,0 53 32,0 17-47,0 18 16,0 35-1,0-52 1,0 34 0,35-70 30,-35-70-30,0 17-16,35-18 16,-52 71 31,-36 18-32,53 17 1,-35-35-16,70 35 31,0-35-15,0 0-1,18 0 1,-17 0-16</inkml:trace>
  <inkml:trace contextRef="#ctx0" brushRef="#br0" timeOffset="181898.2">17780 9878 0,'36'0'47,"-1"0"-31,-35-18-1,35-17 1,-35 0 0,-17 35-1,-19 0 1,-34 70 0,-1 54-1,71-71-15,0 17 16,71-70 15,-1-18-15,-70-17-16,36-88 15,16 87 17,-52 1-17,0 53 16,0 70-15,0 0 0,0-17-1,36-36 1,-36 18-16</inkml:trace>
  <inkml:trace contextRef="#ctx0" brushRef="#br0" timeOffset="182196.43">18257 9825 0,'0'0'0,"35"0"16,0 0-16,-17 0 16,-36 70 15,-52 36-16,-1-70 1,71-1 0,141-35 15,-53 0-15,-17-18-1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42:31.258"/>
    </inkml:context>
    <inkml:brush xml:id="br0">
      <inkml:brushProperty name="width" value="0.05292" units="cm"/>
      <inkml:brushProperty name="height" value="0.05292" units="cm"/>
      <inkml:brushProperty name="color" value="#FF0000"/>
    </inkml:brush>
  </inkml:definitions>
  <inkml:trace contextRef="#ctx0" brushRef="#br0">18274 8537 0,'-17'53'172,"17"-18"-172,-53 18 16,53-17-16,0-19 15,0 19 1,35-36 15,71-89-15,-18 1-1,-53 35 1,-52 71 47,-19 35-48,36-18-15,-35-35 16</inkml:trace>
  <inkml:trace contextRef="#ctx0" brushRef="#br0" timeOffset="2400.27">19156 13194 0,'0'18'62,"0"52"-46,18-35-16,-18 18 16,35-53-1,-35 36-15,88-36 16,195-194 15,-19-89-31,36-52 31,-194 194-15,-71 106 0,-35-1-1,-53 107 1,18-18-1,-18 0-15</inkml:trace>
  <inkml:trace contextRef="#ctx0" brushRef="#br0" timeOffset="5699.65">19774 13705 0,'17'36'187,"18"-36"-171,18 0 0,-17 0-16,17 0 15,17 0 1,-17 0-16,53 0 16,17-18-1,-17-35 1,-35 18-1,-36 35 1,0 0 47,1 0-32,-36 17-16,35-17 1,0 0 0,0 0-1,18 0 1,18 36 0,-53-36-1,52 0 1,18 0-1,-52 0 1,-1 0 0,0 0-1,18 0 1,-18 0 0,1 0-1,-1 0 1,0 0-1,0 53 1,1-53 0,52 0 15,-18 0-15,72 0-1,-72 0 1,1 0-1,-1 0 1,1 0 0,-36 0-16,36 0 15,-18 0 1,17-36 0,1 36-1,87 0 1,-105 0-1,18 0 17,-1 0-17,-52-35 1,17 35 0,1 0-1,16 0 1,19 35-1,35-35 1,-53 0 0,17 0-1,-17 0 1,35 0 0,1-35-1,-1 35 1,-53 0-1,36-18 1,17 18 15,-35 0-15,-18-35 0,0-35 15,1 34-16,-1 1 1,-35 0 0,0-36-1,35-35 1,-35 18 0,0 18-1,0 17 1,-17 18-1,-54 35 1,36-36 0,-18 36 15,0 0-15,-18 18-1,-17-18 1,18 35-1,-19-35 1,-34 35 0,52 1-1,1-1 1,-1 0 0,1 18-1,-107-18 1,89-35-1,-18 36 1,0-1 0,-17-35 15,88 35-31,-53-35 16,17 0-1,-17 53 1,17-53-1,-35 0 1,53 0 0,-17 35-1,-1-35 1,-35 0 0,71 36-1,-18-36 1,-17 0-1,17 0 1,-53 0 15,71 0-15,-1 0 0,1 0-1,0 0 16,0 0-15,-1 0 0,1 0-1,0-18 1,17 18 0,-88 0-1,-3951-35 1,7991 35-1,-3969 0 17,-18-35-32,0 35 31,17 0-15,-87-36-1,70 36 1,-18 0-1,1 0 1,-18 0 0,-71 0-1,88 18 1,36-18 0,-18 35-1,18 36 16,0-71-31,35 53 0,0 17 16,0 1 0,0-36 15,17 0-15,19-35-1,-1-17 1,0-19-1,-35 1 32</inkml:trace>
  <inkml:trace contextRef="#ctx0" brushRef="#br0" timeOffset="6483.15">18909 13229 0,'0'35'16,"53"18"0,0 0-1,-18-53 1,71-17 0,0-89-16,282-265 15,-159 19 1,-193 158-1,34 105 1,-70 178 15,-35-1-15,-53 141 0,35-141-16</inkml:trace>
  <inkml:trace contextRef="#ctx0" brushRef="#br0" timeOffset="10800.04">19580 14676 0,'0'0'0,"0"35"15,-36 35 1,-17 1-16,53-18 16,-70-18-16,34 36 15,1-1 1,35 1-1,-35-18 1,0 17 0</inkml:trace>
  <inkml:trace contextRef="#ctx0" brushRef="#br0" timeOffset="11250.68">19968 14482 0,'0'0'0,"0"70"0,-53-17 15,-18 176 1,1 1 0,70-125-16,-53 37 15,17-37 1,36-69 0,0-1-1</inkml:trace>
  <inkml:trace contextRef="#ctx0" brushRef="#br0" timeOffset="12016.34">22031 14429 0,'0'0'0,"36"-53"31,-36 123 16,0 1-47,-18 17 15,18 0-15,0-17 16,-35 70 0,35-71-1,0-34-15,-36-1 16</inkml:trace>
  <inkml:trace contextRef="#ctx0" brushRef="#br0" timeOffset="12316.77">22508 14393 0,'0'36'16,"0"17"-16,0 35 16,-124 229-1,71-123 1,53-106-1,-35-52 1,35-1-16</inkml:trace>
  <inkml:trace contextRef="#ctx0" brushRef="#br0" timeOffset="12917.61">24077 14411 0,'0'0'0,"0"71"47,0-1-47,-17 18 16,-36 36-16,0-1 16,0 71-1,0-53 1,18-70-1,52-71 1,19-35-16</inkml:trace>
  <inkml:trace contextRef="#ctx0" brushRef="#br0" timeOffset="13133.13">24607 14376 0,'0'35'16,"-36"18"-1,1 35 1,-53 124 0,35 17-1,18-70 1</inkml:trace>
  <inkml:trace contextRef="#ctx0" brushRef="#br0" timeOffset="13332.92">24783 14534 0,'0'106'0,"-71"-53"15,71 18-15,-35 35 16,0 17 0,35-52 15,-35-71-31</inkml:trace>
  <inkml:trace contextRef="#ctx0" brushRef="#br0" timeOffset="28099.19">24924 13935 0,'53'-36'78,"18"36"-78,-1-35 16,18 35-16,-17 0 15,-36-35 1,0 35 0,-70 0 15,0 18-31,0-18 15,70 0 48,35-18-47,-70-17-16</inkml:trace>
  <inkml:trace contextRef="#ctx0" brushRef="#br0" timeOffset="31032.39">12101 6491 0,'0'-18'110,"0"54"-64,35 34-30,-35-17-16,35-17 16,0-1-1,36-35 17,-18-35-32,106-71 15,193-177 1,107-52-1,0 53 1,-283 159 0,-123 87-1,-53 1 1,0 70 62,-53-35-78</inkml:trace>
  <inkml:trace contextRef="#ctx0" brushRef="#br0" timeOffset="33633.61">3599 6950 0,'-18'53'141,"-35"0"-125,18-18-1,0 18 1,-1-18 15,36 0-15</inkml:trace>
  <inkml:trace contextRef="#ctx0" brushRef="#br0" timeOffset="33949.1">4251 6862 0,'0'17'16,"0"18"0,-53-35-1,0 53 1,53 0-16,-35-53 15,0 71 1,35-36 15,18-35-15</inkml:trace>
  <inkml:trace contextRef="#ctx0" brushRef="#br0" timeOffset="34205.42">4675 6862 0,'0'0'0,"-53"70"16,-18 1-1,36-1 1,0-35 0,35 1-1,35-36 1</inkml:trace>
  <inkml:trace contextRef="#ctx0" brushRef="#br0" timeOffset="34449.05">5151 6897 0,'0'0'0,"-18"35"31,-17-35-31,35 35 16,-35 1-1,35-1 1,0 0 0,35-35-1,0 0-15</inkml:trace>
  <inkml:trace contextRef="#ctx0" brushRef="#br0" timeOffset="34666.5">5486 6914 0,'-35'36'15,"-1"-1"1,1 0 0,-18 1-16,53-1 15,0 0 1,18-35 15,17 0-15</inkml:trace>
  <inkml:trace contextRef="#ctx0" brushRef="#br0" timeOffset="34882.55">5874 6950 0,'0'0'16,"-18"0"-16,18 35 0,-35 0 31,0 36-15,-3987-54 0,8009 19-1,-3970-36 1,19 0-1</inkml:trace>
  <inkml:trace contextRef="#ctx0" brushRef="#br0" timeOffset="35099.15">6403 6950 0,'0'0'0,"-53"70"16,0-17-1,18-18 1,35 1 15,0-1-31,35-35 32,1 0-32</inkml:trace>
  <inkml:trace contextRef="#ctx0" brushRef="#br0" timeOffset="35298.98">6703 7056 0,'0'0'0,"-35"0"0,35 52 16,-35-16-1,-1-1 1,72-35 31,-1 0-47</inkml:trace>
  <inkml:trace contextRef="#ctx0" brushRef="#br0" timeOffset="35517.68">7268 6914 0,'0'0'0,"-53"53"16,-36 18-1,19 17 1,-1 0 0,71-70-1,36-18 16,17-18-31</inkml:trace>
  <inkml:trace contextRef="#ctx0" brushRef="#br0" timeOffset="35722.42">7409 7020 0,'-53'53'16,"17"-18"-1,36 1-15,-52-36 16,-1 70 0,53-52-1,35-18 17</inkml:trace>
  <inkml:trace contextRef="#ctx0" brushRef="#br0" timeOffset="37715.9">7567 7003 0,'-53'70'16,"-35"1"0,35-36-1,71-35 32,35 0-31,0-18-16,0 18 15,53-35 1,-71 35 0,-35 18 15,-18-18-16,18 35 1,-35-35-16,53 0 47,52-18-31,-17 18-1,-18 0 1,1 0 31,17-53-32,-18 53 1,18 0 0,-18 0-1,18 0 1,-18-35-16,36 35 15,-71-35 1,53 35 0,-18 0 15,0 0-15,-35 18-1,36-18 1,52 0-1,-18-18 1,-34-17 0,-36 52 15,35 19-15,0-36-1,0 0 1,18-18-1,-4004 18 1,7938 18 31,-4005-18-31,-17 52-1,-1-52 1,1 0-1,0 0 1,0 0 0,-71 0-1,35 0 1,-17-17 0,35 17-1,-35-35 1,0 35-1,-36 0 1,36 0 0,-18 17 15,36-17-15,34 0-1,-17 0 1,18 0-1,-53 0 1,17 0 0,1 0-1,17 0 1,-53 0 0,53 0-1,0 0 1,-17 0-1,-1 0 1,-35 0 0,36 0 15,34 35-15,1-35-1,0 0 16,-36 0-15,-3986 0 0,7956 0-1,-7992 0 1,4040 0 0,3987 0-1,-4005 0 1,-105 0-1,17 0 1,1 0 0,-1 0-1,53 36 17,35-36-17,36 0 16,-35 0-15,-72 0 0,-16 0-1,69 0 1,19 0 0,35 0 46,-18 0-46,0 0-16,18 0 15,-36 0-15,36-18 32,-18 18-17,18 0 1,-18-35-1,-36 35 1,19 0 0,17 0-1,-18 0 1</inkml:trace>
  <inkml:trace contextRef="#ctx0" brushRef="#br0" timeOffset="40149.42">2576 6579 0,'17'89'125,"-17"-54"-110,36 0-15,-36 0 0,35-35 16,35 36-1,-17-36 1,300-300 15,-124 70-15,-105 107 0,-54 88-1,-70-18 1,0 70-1,0 19-15</inkml:trace>
  <inkml:trace contextRef="#ctx0" brushRef="#br0" timeOffset="41225.47">4287 6720 0,'35'0'109,"35"0"-93,-17 0 0,0 0-16,18 0 15,52 0 1,1 0-1,-4075-17 1,7972 17 0,-4038 17 15,-54-17 0,53 0-31,-70 36 16,-18-1-1,89-35 1,52 0 31,0 0-31,36 0-1,35-18 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47:38.783"/>
    </inkml:context>
    <inkml:brush xml:id="br0">
      <inkml:brushProperty name="width" value="0.05292" units="cm"/>
      <inkml:brushProperty name="height" value="0.05292" units="cm"/>
      <inkml:brushProperty name="color" value="#FF0000"/>
    </inkml:brush>
  </inkml:definitions>
  <inkml:trace contextRef="#ctx0" brushRef="#br0">12083 5662 0,'0'-18'16,"18"-52"-16,35 35 16,17-36-1,-35 36 1,-52 35 0,-71 17-1,-318 301 1,265-177-1,211-176 17,18-36-17,195-158 1,-19 0 0,-105 87-1,-124 107 1</inkml:trace>
  <inkml:trace contextRef="#ctx0" brushRef="#br0" timeOffset="10395.14">388 4851 0</inkml:trace>
  <inkml:trace contextRef="#ctx0" brushRef="#br0" timeOffset="24186.55">406 3951 0,'88'0'172,"-35"0"-172,18 0 16,35 0-16,264 0 16,89 0-1,-1 0 1,-140 0-1,-213 0 1,-122 0 31,-18 0-31</inkml:trace>
  <inkml:trace contextRef="#ctx0" brushRef="#br0" timeOffset="25677.58">459 4039 0,'0'-35'78,"-18"35"-31,-17 0-31,0 0-1,-18 0 1,18 0-1,-1 0-15,-17 0 16,53 18 0,-35 17-1,35 18 1,0 17 0,0 54-1,0 35 1,0 52-1,0-70-15,-53 124 16,0 53 0,0 17 15,0 106-15,53-194-1,0-18 1,-35-35-1,35-53 1,-53 0 0,53-106-1,0 1 1,0-1 0,0 0-1,0 0 16,0 1-15,0-1 0,0 0 15,53-35-15,18 0-1,-18 0 1,88-35-1,123 35 1,124-53 0,53 0-1,-88 53 1,123-53 0,-352 53-1,-18 0 1,-106-35 62,-18 35-78</inkml:trace>
  <inkml:trace contextRef="#ctx0" brushRef="#br0" timeOffset="27630.16">2417 4128 0,'0'-36'15,"0"1"32,-18 35-31,89 0 78,-1 0-94,71 0 15,36 0-15,35 0 16,246 0-1,-35 0 1,-229 0 0,-176 0-1,-18 35 63,0 36-62,0-54 0,0 54-16,0 0 15,0 17 1,0 229 0,0 36-1,0-18 1,53 18-1,-3986-53 1,7972 17 0,-4039-211-1,0 0 1,-18 17 0,-35-34-1,53-19 1,0-17-1,-3986-18 1,7972 1 0,-4021 34 15,35-35-15,0 1-1,-35-36 1,35 35-1,0 0 17,-36-35 15,36 36-47,-17-36 31,-18 0 0,-1 0 16,1 0-31,0 0-1,-18 0 1,-18-18-1,-4039 18 1,7938 0 0,-4022 0-1,-123 0 1,52 0 0,106 0-1,53 0 1,-3986 0-1,7937 0 1,-3915 0 0,17 0-1,18 0 17,35-35 61,-36 35-30</inkml:trace>
  <inkml:trace contextRef="#ctx0" brushRef="#br0" timeOffset="30099.12">106 5944 0,'0'-35'16,"-35"35"0,0 0-1,35 18 110,0 17-109,35-35-16,35 35 16,-3880-35-1,8167 0 1,-4180 0-1,-89 0 1,18 0 0,-53 0 15,-18 0-31,35 0 16,-34 0-1,-1 0 1,0 0 15,1 35-15,16-35 15,1 0-15,18 0-1,-36 0-15,0 0 16,71 0-1,-53 0 1,0 0 0,35 0-1,-17 0 17,52-17-17,18 17 1,-17 0-1,-18 0 1,-18 0 0,0 0-1,-35 0 1,0-35 0,0 35-1,0 0 1,-18 0-16,53 0 31,-52 0-15,-1 0-1,0 0 17,18-36-17,35 36 1,-17 0-1,-18 0 1,0 0 0,0 0-1,-18 0 1,0-53 0,0 53-1,18 0 1,-17 0-1,-1 0 1,0 0 0,0 0 15,1 0-15,-1 0 15,18 0-16,17-35 1,1 35 0,-36 0-1,-70 0 32,-53 0-31,35 0-16</inkml:trace>
  <inkml:trace contextRef="#ctx0" brushRef="#br0" timeOffset="39110.93">1394 4022 0,'0'35'204,"0"0"-189,0 1-15,-35 16 16,35 1-16,0 0 15,0 71 1,0-36 0,0 18-1,0-53 1,0 17 0,0-17-1,0 18 1,0-36-1,0 0 1,0-17 0,0 17-1,0 0 17,0 1-17,0-1 1,0 0-1,0 18 1,0 35 0,0-52-16,0 52 15,-36 35 1,36-87 0,0 52-1,0-53 1,0 0-1,0 1 1,0-1 15,0 0 1,0 0-17,0-17 32,0 17-16,-53-35 32,53-17-48</inkml:trace>
  <inkml:trace contextRef="#ctx0" brushRef="#br0" timeOffset="51552.75">1464 5062 0,'36'0'296,"17"36"-280,-18-36 0,0 0-1,0 0 95,1 0-63,-36 35-16,35-35-31,0 0 31,1 0-15,-1 0-1,0 0 1,0 0 0,1 0 15,-19 0-16,19 0 17,-1 0-17,0 0 1,-35 35-16,53-35 16,-18 0-1,1 0 1,-1 0 15,0 0-15,0 0 15,18 35 0,18-35-15,-18 0-1,-18 0 1,18 0 0,18 0-1,-36 0 1,0 0 0,0 0-1,-17 0 1,17 0-1,36 0 1,-54 0 0,19 0-1,-1 0 17,0 0-17,1 0 1,52 0-1,-53 0 1,18 0 0,18 0-1,-19 0 1,-16 36 0,52-36-1,-53 0 1,0 0-1,1 0 17,-1 0-17,0 0 1,18 0 0,-18 0-1,18 0 1,-17 0-1,-1 0 1,0 0 15,1 0 1,-1 0-32,-35 35 15,35-35 1,-17 0-1,17 0 1,-35-18 156</inkml:trace>
  <inkml:trace contextRef="#ctx0" brushRef="#br0" timeOffset="55680.65">547 4762 0,'0'0'0,"-35"0"234,88-35-171,0 35-48,-18 0-15,0 18 16,18 70 0,-53 88-1,0-87 1,-17-54-1,-1-35 1,18-18 0,0-105-1,53-1 1,17 36 15,19 0-15,-54 53-1,-88 88 17,53-18-17,-88 88 1,88-52 0,35-1-1,36-34 1,-1-36-1,-35 0 1,-35-36 31</inkml:trace>
  <inkml:trace contextRef="#ctx0" brushRef="#br0" timeOffset="56931.21">1817 4463 0,'-17'0'62,"17"35"-31,52-35 32,-16 53-48,17-53-15,0 0 16,-1 0-16,72 0 16,-54 0-1,-52 0 17,-71 53-1,18-18-16,-89 88 1,36-17 0,35-53-1,106-53 17,0 0-32,53 0 15,17 0 1,-105 0-1,17 0 1,-52 0 31</inkml:trace>
  <inkml:trace contextRef="#ctx0" brushRef="#br0" timeOffset="57724.75">1711 5274 0,'0'18'16,"0"17"-16,-17 0 15,17 53 1,35-35-1,18-53 1,-18 0-16,36 0 16,-36-35-1,-35-18 1,35 18 0,-35 70 15,0 18-16,0 88 1,0-17 0,-35-19-1,-36-69 1,36-1 0,-35-35-1,70-18 1,0-35-1,0-17 1,35-54 0,124 1-1,-4093 88 17,7921-1-1</inkml:trace>
  <inkml:trace contextRef="#ctx0" brushRef="#br0" timeOffset="60214.58">671 4674 0,'-18'0'15,"18"-35"1,0-53-16,0 35 16,18-71-1,-18 54-15,53-265 31,-1 141-31,1-36 16,18 72 0,70-36-1,-35 123 17,17 36-17,-52 0 1,-1-18-1,-34 53 1,-1 0 31,0-36-31,-35 54 46,-70-18-46,34 71-16,1-36 15,70-35 32</inkml:trace>
  <inkml:trace contextRef="#ctx0" brushRef="#br0" timeOffset="60348.1">1535 2946 0,'0'-36'16,"0"72"-16,0-124 15,0 52 1,-18 36 15</inkml:trace>
  <inkml:trace contextRef="#ctx0" brushRef="#br0" timeOffset="61864.71">1006 2452 0,'35'0'0,"88"-177"47,-52 89-47,-71 18 16,71-160-1,-71 125-15,0-72 16,-18 71 0,-70 36-1,52 34 1,1 36 0,70 0 15,36 0-16,17 0 1,-52-70-16,-1 17 16,0 0-1,-35 18 17,0 70-1,0 0-16,35 36 1,1 17 0,-1 18-1,0-53 1,0-88 31,-35-54-32,53 54-15</inkml:trace>
  <inkml:trace contextRef="#ctx0" brushRef="#br0" timeOffset="62337.84">1764 1147 0,'0'0'0,"-17"0"0,-54 0 31,71 17-31,-53 54 31,53 35-15,35-106 15,-35-18-15,71-53-1,-36 36 1,1 0 0</inkml:trace>
  <inkml:trace contextRef="#ctx0" brushRef="#br0" timeOffset="62881.24">1941 1041 0,'-18'17'0,"18"36"15,0 0 1,18-18 0,35-35-1,-1-17 1,-52-18-1,0-1-15,0-17 16,-17 71 15,17 53 1,0-1-17,70-35 1,19-35-1,16-70 1,-69-89 0,-36 53-1,-18 36 1,-35 34 0,-17 36-1,52 0 1,18 36-1</inkml:trace>
  <inkml:trace contextRef="#ctx0" brushRef="#br0" timeOffset="63214.77">2611 688 0,'0'0'0,"0"-18"0,-18 18 16,18 36 15,0 105-15,18 88-1,52-88 1,-70-106-1,-17 1 1,-142-72 0,124-34-1,35-1 1,70 1 15,-34 34-31</inkml:trace>
  <inkml:trace contextRef="#ctx0" brushRef="#br0" timeOffset="63664.13">2840 564 0,'0'0'0,"35"0"0,-35 53 47,0 0-47,0 106 16,0 0-1,-17-53 1,17-89 15,-35-34-15,35-19-1,0-122 1,0 69 0,17 54-1,54 35 1,-36 0 0,-17 0-1,-18 71 1,-71 17-1,1-53 1,70 0 0</inkml:trace>
  <inkml:trace contextRef="#ctx0" brushRef="#br0" timeOffset="64030.95">3352 600 0,'-88'0'0,"52"0"16,1 0-16,35 53 0,-53-18 15,53 35 1,0-34-1,18-19 1,88-70 0,-71 18-1,-35 0 1,0 53 31,0 52-32,35 1 1,-35-36 0</inkml:trace>
  <inkml:trace contextRef="#ctx0" brushRef="#br0" timeOffset="64366.34">3563 670 0,'0'36'16,"0"-1"31,36-35 31,17 0-63,-18 0 1,-35 35 0,35 0-1,-35 1-15,0 52 16,-123 35-1</inkml:trace>
  <inkml:trace contextRef="#ctx0" brushRef="#br0" timeOffset="64998.14">1429 2028 0,'18'-35'16,"52"35"-1,1-35-15,229-53 32,-177 88-32,36-36 15,-71 1 1</inkml:trace>
  <inkml:trace contextRef="#ctx0" brushRef="#br0" timeOffset="65164.7">1888 2170 0,'0'0'0,"176"-89"15,-105 36-15,52 18 16,-88 35 0,36-35-1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50:08.146"/>
    </inkml:context>
    <inkml:brush xml:id="br0">
      <inkml:brushProperty name="width" value="0.05292" units="cm"/>
      <inkml:brushProperty name="height" value="0.05292" units="cm"/>
      <inkml:brushProperty name="color" value="#FF0000"/>
    </inkml:brush>
  </inkml:definitions>
  <inkml:trace contextRef="#ctx0" brushRef="#br0">2752 3792 0,'18'0'140,"35"0"-140,35 18 16,53-18-1,71 0-15,34 0 16,231-35 0,-4252 35-1,7832 0 1,-4145 0 15,0 0-31,-18 0 16,-177 35-1,160 0 1,88-35 0,-36 0-1,142 0 17,-18 0-17,35-17-15,53 17 16,-106 0 15,-52 0 16,34 0 0,19 0-47,-19 0 15</inkml:trace>
  <inkml:trace contextRef="#ctx0" brushRef="#br0" timeOffset="25831.9">18962 12382 0,'0'0'0,"177"53"0,581 36 31,-476-36-31,318-53 16,-71 0 0</inkml:trace>
  <inkml:trace contextRef="#ctx0" brushRef="#br0" timeOffset="26248.28">20020 12277 0,'0'0'0,"36"-529"31,-36 387-31,0-87 16,0 106-1,35 34 1,0 19-1</inkml:trace>
  <inkml:trace contextRef="#ctx0" brushRef="#br0" timeOffset="28681.41">19915 10954 0,'0'0'0,"-36"-36"15,-69-16 1,52 52-1,17 0 1,1 0 15,35 17-31</inkml:trace>
  <inkml:trace contextRef="#ctx0" brushRef="#br0" timeOffset="87304.97">1394 5486 0,'35'0'16</inkml:trace>
  <inkml:trace contextRef="#ctx0" brushRef="#br0" timeOffset="93096.65">17128 10372 0,'0'0'0,"35"0"15,-35-71 1,0 53 0,35 18-16,-35-35 15,36 0 1,-36 0-1,0 88 48,0-1-47,0 19-16,0 0 15,0 17 1,0 141-1,-18-105 1,18-54 0,-53-17-1,53-18 1,0 1 15,-18-36 125,18-18-109,0-17-31,-53-1-16,53 1 16,0 0-16,-35-18 15,35 88 48,18 36-48,-18-1-15,70 1 16,-34 17 0,-1-35-1,-35-88 16,53-18-15,-18-141 0,0 70-1,-35 107 1,36-36 0,-107 88-1</inkml:trace>
  <inkml:trace contextRef="#ctx0" brushRef="#br0" timeOffset="109524.86">15364 6297 0,'53'0'94,"-36"0"-78,19 0-16,-1 0 15,0 0-15,0 0 16,1 35 0,-1-35-1,-53 0 17,-35 0-32,18 0 15,35 36 48,18-36-48,35 0 1,-18 0 0,0 0 62,1-18 156</inkml:trace>
  <inkml:trace contextRef="#ctx0" brushRef="#br0" timeOffset="122279.23">14235 741 0,'35'0'31,"0"0"-31,18-35 15,18 35-15,-18 0 16,-18-53-16</inkml:trace>
  <inkml:trace contextRef="#ctx0" brushRef="#br0" timeOffset="124045.87">18398 776 0,'0'0'0,"0"18"62,0 17-62,0 0 16,0 1-16,0-1 15,0 0 1,0 53 0,-18-88-1</inkml:trace>
  <inkml:trace contextRef="#ctx0" brushRef="#br0" timeOffset="124378.77">18398 776 0,'53'35'15,"17"54"1,36-1 0,-53-88-1,-18 0 16,-35-18-15,0-88-16,0 36 16,-17-54-1,17 54 1,0 17 0,0 18-1</inkml:trace>
  <inkml:trace contextRef="#ctx0" brushRef="#br0" timeOffset="124728.92">18927 529 0,'-35'0'16,"-18"35"0,17-35-16,1 71 15,35 0 1,0-19 0,35-16-1,36-54 1,-1-52-1,-70 34 1,0-17 15,0 89 1,0 52-17</inkml:trace>
  <inkml:trace contextRef="#ctx0" brushRef="#br0" timeOffset="187012.83">4057 13441 0,'-35'0'141</inkml:trace>
  <inkml:trace contextRef="#ctx0" brushRef="#br0" timeOffset="196552.39">9278 12665 0,'0'-36'62,"18"36"32,17 0-78,1 0-16,-1 0 15,0 0 1,0 0-1,-52 0 48,-18 0-47,-1 0-16,1 0 15,-18 0 1,71 0 62,17 0-62,-53 0 77</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11.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570 74,'0'-25,"0"0,25 1,-50 24,-49 0,-25 0,-1 0,-48 0,73 49,50-49,-24 0,74 0,-1 0,1 0,25 0,-25 0,-25-49</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31.599"/>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24,'24'0,"-24"-24,25 24</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33.022"/>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148 0,'0'0,"-49"0,24 0,-25 0,50 25,-24-25,24 49</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34.08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51,'0'0,"0"-25,0 0,0 50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35.709"/>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49,'0'0,"0"-24,0-1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05T03:50:54.276"/>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23,'0'0,"0"-25,0 75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17:54.368"/>
    </inkml:context>
    <inkml:brush xml:id="br0">
      <inkml:brushProperty name="width" value="0.05292" units="cm"/>
      <inkml:brushProperty name="height" value="0.05292" units="cm"/>
      <inkml:brushProperty name="color" value="#FF0000"/>
    </inkml:brush>
  </inkml:definitions>
  <inkml:trace contextRef="#ctx0" brushRef="#br0">23866 17657 0,'0'0'0,"0"-53"15,53-18 1,17 0 0,18 1-1,106-106 1,0-1 0,-194 195 15,-70 52-31,-159 124 15,140-105 1,178-178 31,34-16-47,36-1 16,-18 0-16</inkml:trace>
  <inkml:trace contextRef="#ctx0" brushRef="#br0" timeOffset="3515.79">15717 4004 0,'-18'0'172,"-17"0"-157,-18 0 1,0 0-1,0 0-15,0 0 16,-18 0 0,71 35-1,-52-35 1,-1 36 0,-71 17-1,71-18 1,18 0-1,35 0 1,-35 1 15,17-1-15,18 0 0,-53 53-1,53-17 1,-35 35-1,35-36 1,-35-34 0,35 52-1,0 18 1,17-36 0,36 18-1,-18-17 1,1-1-1,17 36 17,70-35-17,-52 17 1,52 0 0,106 53-1,-17-52 1,88-19-1,123-70 1,18 53 0,229 0-1,-193 17 1,34-70 0,18 0-1,124-52 1,-388 16-1,-18-87 17,-106 35-17,-53-18 1,35-88 0,-52 17-1,-18 1 1,-53-53-1,0-89 1,-35 107 0,-71 34-1,18 36 1,-18 18 0,-88-19-1,17 54 1,1-18-1,-71-17 17,-282-36-17,105 106 1,-140 53 0,0 0-1,-36 0 1,-247 88-1,406-17 1,71 35 0,105-18-1,71 53 1,159 0 0,-36 124-1,71-18 1</inkml:trace>
  <inkml:trace contextRef="#ctx0" brushRef="#br0" timeOffset="4718.09">16175 4128 0,'0'0'0,"0"35"47,0 53-31,0-17-16,0 17 0,0-35 15,35-18 1,54-88 15,140-88-31,529-318 31,248-158-15,17 105 0,-723 459-1,-177-17 1,-87 70-1,-19 0 32,54 0-31,-18-35-16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2-02T13:18:07.191"/>
    </inkml:context>
    <inkml:brush xml:id="br0">
      <inkml:brushProperty name="width" value="0.05292" units="cm"/>
      <inkml:brushProperty name="height" value="0.05292" units="cm"/>
      <inkml:brushProperty name="color" value="#FF0000"/>
    </inkml:brush>
  </inkml:definitions>
  <inkml:trace contextRef="#ctx0" brushRef="#br0">9949 2170 0,'53'0'172,"17"-18"-157,-17 18-15,0 0 16,18 0 0,-107 0 31,-17 0-47,-17 18 15,-36-18 1,53 0-16,-18 35 31,142-35 0,0 0-15,70-18 0,-106 18-1,-53 18 16,-70-18-31,-18 35 16,71-35 0,0 0-1,52 0 1,36-18 0,88-17-1,-123 35 48,53 0-48</inkml:trace>
  <inkml:trace contextRef="#ctx0" brushRef="#br0" timeOffset="959.65">14323 494 0,'-70'0'16,"87"0"31,54 0-31,17 0-16,106 0 15,335 0 1,36-35-1,-72-54 1,-87 19 0,-212 17-1,-159 53-15,-52 0 32,-160 0-17,-34 35 1,140-35-1</inkml:trace>
  <inkml:trace contextRef="#ctx0" brushRef="#br0" timeOffset="1577.06">15293 441 0,'0'0'0,"-123"0"16,-142 0-1,36 0 1,53 0 0,17 0-1,35 71 1,89-1-1,-18 18 17,18 53-17,35 159 1,-53 18 0,53 17-1,0 18 1,0-177-1,0 0 1,0-140 0,70-36 15,72-18-15,193-70-1,194 0 1,141 35-1,-70 53 1,-318-71 0,212 71-1,-194-35 1,-194 35 0,-124 0 15,-17 0-16</inkml:trace>
  <inkml:trace contextRef="#ctx0" brushRef="#br0" timeOffset="2326.59">16475 512 0,'0'0'16,"35"-36"46,1 36-46,17 0-16,35-53 15,18 53 1,282-123 0,-194 88-1,-71-1 1,-88 36-1,-35 36 17,0 34-17,36 159 1,105 354 0,-88-142-1,-53-124 1,0-123-1,-18-106 1,-17-53 15,-36-35-15,-70 36 0,-53-36-1,-229 0 1,158-18-1</inkml:trace>
  <inkml:trace contextRef="#ctx0" brushRef="#br0" timeOffset="3343.03">14076 1429 0,'0'0'0,"71"0"141,-18 0-141,17 0 15,71-53-15,336-35 16,16-1 0,90 37-1,16-1 1,1 0-1,0 53 17,-406 0-17,-106 0 1,-88-36 0,35 36-16,-70 0 46,0 0-30</inkml:trace>
  <inkml:trace contextRef="#ctx0" brushRef="#br0" timeOffset="4764.02">14111 917 0,'0'-35'141,"53"35"-125,-17 0-16,17 0 15,35-53-15,194 53 16,18-53-1,17 18 17,-52 35-17,0-53 1,-142 53 0,-35 0-1,-4004 0 1,7973 0-1,-3951-35 1,-53 35 0,18 0-1,-36-36 1,88 36 0,1-53-1,-71 53 1,-18 0-1,18 0 1,-18 0 0,-3986 0 15,7973 0-15,-3987 0-1,0 0 1,-52 0 187</inkml:trace>
  <inkml:trace contextRef="#ctx0" brushRef="#br0" timeOffset="7008.96">15187 706 0,'0'0'0,"0"35"31,0 0 0,71-35-31,105 0 16,160 0-1,16 0 17,-105 0-32,177-35 15,-19-18 1,-228 53 0,-72-35-1,-69 35 1,-54 0 93,-35 0-109,-35 0 16,-18 0-1,-53 0 1,-35 17 15,-176 36-15,211-53 0,53 0-16,-193 53 15,16-53 1,19 35-1,87-35 1,19 0 0,122 53-1,1-53 1,0 0 125,-1 0-141,-16 0 15,-1 0 1,-36 0-16,19 36 15,-283 16 1,177-52 0,52 0-1,71 0 1,18 0 0,35 36 46,0-19-31,0 19-31,0 34 16,0-34 0,18-1-1,-18 53 1,0-53-1,0 36 1,0-18 0,0-18-1,53-35 48,-18 0-63,18 0 0,106 0 15,105-35 1,54-18 15,158-35-15,-17 17 0,193-70-1,-387 141 1,-89 0-1,-17 0 1,17 0 0,-88 0-1,-17-35 1,0 35 0,-1 0-1,-35-36-15,1 36 16,17 0-1,35 0 17,-18 0-17,54-53 1,-54 53 0,-34 0-1,17 0 1,70-35-1,-88 35 1,1 0 0,-1 0 15,0-35-15,-35 0-1,0-1 1,0 1-1,0 17 1,-35-52 15,-53 17-15,17 18 0,1 35-1,-36 0 1,35 0-1,-35 0 1,0 0 0,-17 0-1,-89 17 1,54-17 0,-1 36-1,53-36 1,88 0-1</inkml:trace>
  <inkml:trace contextRef="#ctx0" brushRef="#br0" timeOffset="7605.92">18539 917 0,'70'-17'31,"-17"17"-31,35 0 16,18 0-16,53-53 15,159 0 1,123 0 0,-300 53-1,-106 0 1,-53 0 78,18 17-79,-35-17-15,0 36 16</inkml:trace>
  <inkml:trace contextRef="#ctx0" brushRef="#br0" timeOffset="8429.51">20285 547 0,'0'0'0,"0"70"62,0-34-46,0 17-16,35-18 16,-35 0-16,0 0 15,0 54 1,0-54 15,-35-35-31</inkml:trace>
  <inkml:trace contextRef="#ctx0" brushRef="#br0" timeOffset="8676.39">20056 564 0,'0'0'0,"0"-35"31,53 0 0,0 35-31,88-35 16,-35-18-1,-71 53 1,35-36 0,-52 36-1</inkml:trace>
  <inkml:trace contextRef="#ctx0" brushRef="#br0" timeOffset="9209.29">20638 388 0,'0'35'32,"0"1"-32,0 17 15,0 35 1,0-18-1,0-17 1,0-18 0,0-70 31,0 0-32,0 0-15,0-71 16,53-18-1,0 36 1,17 18 15,-34 70-31,-1 0 16,0 0 0,-35 17-1,-176 177 1,87-158-1,89-1 1,0 0 15,177 0-15,-54 18 0,-52-53-1,-4005 18 1,7921 52-1</inkml:trace>
  <inkml:trace contextRef="#ctx0" brushRef="#br0" timeOffset="11909.21">14993 1429 0,'0'0'0,"0"-36"79,36 36-79,-36-35 31,0 88 47,0-18-78,0 36 16,0 0-16,0-19 15,35 125 1,-35-36-1,35-53 1,-35-17 0,0-36 15,35-35 63,-35 35-94</inkml:trace>
  <inkml:trace contextRef="#ctx0" brushRef="#br0" timeOffset="13025.29">15981 1288 0,'0'-36'47,"0"107"0,0-18-31,0 0-16,0 35 15,0-17-15,35 123 16,18-71 0,-17-17-1,-1-71 1,-35 0-1,0 1 17,35-36-17</inkml:trace>
  <inkml:trace contextRef="#ctx0" brushRef="#br0" timeOffset="13846.42">14764 1517 0,'0'18'31,"-35"35"-16,0-18-15,-18 18 16,0 17-16,-88 107 31,35-1-15,18-53 0,52-87-1,1 17 1,35-71 15,18 18-31</inkml:trace>
  <inkml:trace contextRef="#ctx0" brushRef="#br0" timeOffset="14225.69">14517 1623 0,'0'0'0,"0"17"0,-88-17 16,0 89 0,0-1-1,17-18 1,18 19 0,53-54 15</inkml:trace>
  <inkml:trace contextRef="#ctx0" brushRef="#br0" timeOffset="14708.3">14905 1658 0,'0'0'0,"-159"282"31,89-176-31,-18 70 16,35-123-1,53-17 1,0-1 31</inkml:trace>
  <inkml:trace contextRef="#ctx0" brushRef="#br0" timeOffset="14960.12">14940 2081 0,'0'0'15,"-88"106"1,53-71-16,-36 36 16,36-36-1,0-35 1,35 36-1</inkml:trace>
  <inkml:trace contextRef="#ctx0" brushRef="#br0" timeOffset="19426.2">14200 1958 0,'-36'0'93,"36"35"-93,-88-35 16,35 0-16,-35 35 16,-18-35-1,-423 0 1,88-88-1,106-35 1,17-36 0,72 0-1,157 89-15,-34-1 16,52 1 0,-17-1-1,53 18 1,0 18-1,-1 35 17,36-35-17,0-1 48,0 1-16,0 0 15,0-1-31,0 1 16,0 53 31,0 17-62,0 0 0,0 1-1,18-36 1,-18 35 0,35 0-1</inkml:trace>
  <inkml:trace contextRef="#ctx0" brushRef="#br0" timeOffset="20392.68">10354 282 0,'0'-17'32,"0"-19"-1,-17 36 31,-19 71-62,1-36 16,35 18-16,-70 35 16,70 71-1,0-36 1,53-87-1,-3916-1 1,8061-35 0,-4075-35-1,-88-36-15</inkml:trace>
  <inkml:trace contextRef="#ctx0" brushRef="#br0" timeOffset="20744.04">10742 388 0,'0'0'0,"-35"106"31,35-88-31,0 52 16,35-35-1,18-35 1,0 36-1,18-54 1,-36-17 15</inkml:trace>
  <inkml:trace contextRef="#ctx0" brushRef="#br0" timeOffset="20878.91">10760 529 0,'0'0'0</inkml:trace>
  <inkml:trace contextRef="#ctx0" brushRef="#br0" timeOffset="21492.89">10972 617 0,'35'0'16,"-35"-53"0,35-35-1,36-35 1,-71 17-1,0 18 1,-53 17 0,35 71-1,-35 71 1,18-1 0,35 1-1,18-36 1,88 0-1,17-35 1,18-35 0,-35-35 15,-71-19-15,-4021 19-1,7955 35 1,-7991-36-1,7973 71 1,-3951 35 15,0 1-15,0 52 0,71 0-1,-1-53 1,1 1-1,-71-1 1</inkml:trace>
  <inkml:trace contextRef="#ctx0" brushRef="#br0" timeOffset="21726.75">10989 970 0,'0'0'0,"36"0"31,-1-70-31,18 34 16,123-70-1,-141 71 1</inkml:trace>
  <inkml:trace contextRef="#ctx0" brushRef="#br0" timeOffset="21860.51">11148 1094 0,'71'-53'15,"17"0"-15,0 17 16,124-87 0</inkml:trace>
  <inkml:trace contextRef="#ctx0" brushRef="#br0" timeOffset="152590.04">2840 3210 0,'71'-17'234,"-3793"-1"-218,7849 18-16,-4056 0 0,141 0 31,-36-35-16,-17 35 1,-53 0 0,-18 0-1,0 0 1,-35 0-16,18 0 16,-36 0-1,35 0 1,-34 0-1,-19 0 1,19 0 0,16 0-1,-16 0 1,17 0 15,-18 0-15,35 0-1,-34 0 1,-19 0 0,1 0-1,0 0 1,-1 0 0,1 0 15,-18 17-16,0 1 32,0 0-15</inkml:trace>
  <inkml:trace contextRef="#ctx0" brushRef="#br0" timeOffset="162354.87">8185 4304 0,'53'0'234,"0"0"-234,52 0 16,-16 0-16,16 0 15,37 0 1,69 0-1,-105 0 1,-35-18 0,17 18-1,-35 0 1,17 0 0,-34-17 15,-1 17-16,-17-18 1,34 18 0,-16 0-1,17 0 1,35 0 0,18 0-1,-1 0 1,-52 0-16,71 0 15,-18 0 1,35 0 0,0 0-1,-53 18 1,124-18 0,-89 0 15,-52 17-16,17-17 1,-35 18 0,-18-18-1,36 0 1,-54 18 0,19-1-1,-1 1 1,35-18-1,-52 17 1,35-17 0,0 18-1,-35-18 1,70 18 0,0-18 15,0 0-16,36 0 1,-54 0 0,18 0-1,-17 0 1,0 0 0,-19 0-1,37 0 1,-54 0-1,-17 0 1,52 0 0,1-18-1,-36 18 1,106 0 0,-35-18 15,0 18-16,70 0 1,-88-35 0,18 35-1,71-17 1,-36 17 0,-53-18-1,35 18 1,-87 0-1,-19 0 1,18 0 0,18 0-1,-17 0 1,-1 0 0,-17 18 15,-1-18-16,54 17 1,-54-17 15,1 0-15,0 0 0,-1 0-1,1 0 1,0 0 15,-1 0 0,-17-17-15,18 17 0,-18-18-1,18 18 1,17-35-1,18-36 1,17 1 0,-34 34-16,-1 1 15,18-18 1,0 35 0,-36-17-1,1 17 1,-18 1 15,0-1 0,0 1-15,0-1-16,0-17 16,-18-1 15,1 1-16,-36 0 1,35 17 0,-17-17-1,-18-18 1,0 35 0,0-17-1,18 17 1,-18 1-1,18-36 1,-18 18 0,-18 17-1,36 0 1,-18 1 0,18-1 15,-18 0-16,0-17 1,18 35 0,-1-18-1,-70 1 1,54 17 0,-19 0-1,-17-18 1,35 18-1,0 0 1,-18 0 0,1 0-1,-18 18 1,-36-1 0,54-17 15,-19 36-16,54-36-15,-18 17 16,-17-17 0,17 0-1,-18 18 1,18 0 0,0-18-1,-35 17 1,18 1-1,-89 0 1,18-18 0,53 17-1,-106 36 1,88-53 0,35 18 15,-35-1-16,36-17 1,-18 0 0,-36 18-1,-17-18 1,35 18 0,0-1-1,-17-17 1,52 18-1,-17-18 1,70 0-16,-17 18 16,-53-18-1,-18 17 1,18-17 15,17 0-15,-52 0-1,35 0 1,-18 0 0,18 0-1,-36-17 1,71 17 0,-35-18-1,18 18 1,-36-18-1,-71-17 1,54 17 0,-1 18-1,-34-17 1,69-19 0,1 36 15,-70 0-16,69 0 1,1 0 0,-106 0-1,71 18 1,-1-18 0,-52 18-1,35-18 1,35 0-1,-71 0 1,72 0 0,16 17-1,-16-17 1,52 18 15,17-18-15,1 18-1,0-18 1,17 0 0,1 0-1,-1 17 1,18 1 15,0 0 0,0 17 1,18-35-32,-1 18 15,36 17 1,35 53 15,-17 35-15,17 1-1,-53-89 1,-35 1 0,-3951-19-1,7973 18 1,-3987 1 0,0 17-1,-17-18 1,0-17-1,35 17 1,0-18 0,-36 19-1,1-36-15,35 35 16,35 0 0,-18 18 15,72-18-16,-72-17 1,18-18 0,71 0-1,-106 0 1,18 0 0,-1 0-1,-35 0 1,1 0-1,-1-18 1,-17 18 0,-1 0-1,1 0 1,0 0 46</inkml:trace>
  <inkml:trace contextRef="#ctx0" brushRef="#br0" timeOffset="-158418.9">2188 6809 0,'-36'0'235,"1"0"-220,0 0-15,-18 0 16,18 0-16,-1 17 15,19 1 1,-19-18 0,1 18-1,0 17 1,17 0 0,-35 18-16,18 18 15,-36-19 1,36 37 15,17-19-15,1 18-1,-1-17 1,-52 70 0,70-53-1,0 36 1,0 52-1,70 1 1,-35 17 0,71 141-1,-35-35 1,-1 70 0,72 177-1,-1-142 1,-71 1 15,54 17-15,-89-299-1,-17-89 1,-18-17 0,0 0-1,0 17 16,0-18-15,0 1 31,0-53 250,0 17-282,0 1 1,0-19 0,-18 1-1,-17-53 1,-36 35 0,53 18-1,-34-1 1,16-17-1,1 53 1,17-17 0,1 17 15</inkml:trace>
  <inkml:trace contextRef="#ctx0" brushRef="#br0" timeOffset="-156826.66">2082 7003 0,'17'0'218,"1"0"-202,0 0-16,-1 0 0,1 0 16,0-18-1,-1 18 1,54-71-1,123-228 1,-106 34-16,106-176 16,-35 18-1,-36 176 1,-70 106 0,-35 123-1,-18 0 1,0 1 15</inkml:trace>
  <inkml:trace contextRef="#ctx0" brushRef="#br0" timeOffset="-155071.84">2205 10495 0,'18'0'203,"17"18"-187,106-18-1,0-35 1,106-124-1,124-318 1,-213 160 0,19 88-1,-89 52 1,-53 124 0,-35 36-1,18-19 16</inkml:trace>
  <inkml:trace contextRef="#ctx0" brushRef="#br0" timeOffset="-136579.56">1605 13141 0,'36'53'218,"-1"-18"-218,0-17 16,18 17-16,0 18 16,-18-35-1,-17-1 1,0-17-1,-18 18 1,-3846-53 15,7974-124-15,-3969-53 0,35-52-1,-88 140 1,-71 71-1,-18 53 1,1-17 0,0-1-1,-18-17 17</inkml:trace>
  <inkml:trace contextRef="#ctx0" brushRef="#br0" timeOffset="-134653.05">2840 12982 0,'71'0'219,"-18"0"-219,53 0 15,-36 0-15,89 0 16,-18 0 0,18 0-1,-54 0 1,-16 0-1,-54 0 1,0 0 15,-17 0-15,0 0 0,-1 0-1,1 0 16,-1 0 16,1 0-47,17 0 16,36 0 0,70 18-1,-53-18 1,-17 0-1,-18 0 1,-18 0 15,18 0-15,-18 0 0,-17 0-1,-1 0 1,19 0-1,-19 0 1,1 0 15,0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C41BC7-384D-4105-BEA0-9B098E50F303}" type="datetimeFigureOut">
              <a:rPr lang="en-US" smtClean="0"/>
              <a:pPr/>
              <a:t>8/21/2023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39AC4A-E73E-4399-9B30-2C7BD0DE03E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E2B499D-2137-4F02-8D5A-76032F8285D8}" type="datetimeFigureOut">
              <a:rPr lang="en-US" smtClean="0"/>
              <a:pPr/>
              <a:t>8/21/2023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A2C7307-D76E-4ED2-9574-B6070A3D35E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2B499D-2137-4F02-8D5A-76032F8285D8}"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C7307-D76E-4ED2-9574-B6070A3D35E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2B499D-2137-4F02-8D5A-76032F8285D8}"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C7307-D76E-4ED2-9574-B6070A3D35E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2B499D-2137-4F02-8D5A-76032F8285D8}"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C7307-D76E-4ED2-9574-B6070A3D35E0}"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E2B499D-2137-4F02-8D5A-76032F8285D8}"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C7307-D76E-4ED2-9574-B6070A3D35E0}"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E2B499D-2137-4F02-8D5A-76032F8285D8}"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C7307-D76E-4ED2-9574-B6070A3D35E0}"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E2B499D-2137-4F02-8D5A-76032F8285D8}" type="datetimeFigureOut">
              <a:rPr lang="en-US" smtClean="0"/>
              <a:pPr/>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2C7307-D76E-4ED2-9574-B6070A3D35E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2B499D-2137-4F02-8D5A-76032F8285D8}" type="datetimeFigureOut">
              <a:rPr lang="en-US" smtClean="0"/>
              <a:pPr/>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2C7307-D76E-4ED2-9574-B6070A3D35E0}"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B499D-2137-4F02-8D5A-76032F8285D8}" type="datetimeFigureOut">
              <a:rPr lang="en-US" smtClean="0"/>
              <a:pPr/>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2C7307-D76E-4ED2-9574-B6070A3D35E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E2B499D-2137-4F02-8D5A-76032F8285D8}"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C7307-D76E-4ED2-9574-B6070A3D35E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E2B499D-2137-4F02-8D5A-76032F8285D8}" type="datetimeFigureOut">
              <a:rPr lang="en-US" smtClean="0"/>
              <a:pPr/>
              <a:t>8/21/2023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A2C7307-D76E-4ED2-9574-B6070A3D35E0}"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E2B499D-2137-4F02-8D5A-76032F8285D8}" type="datetimeFigureOut">
              <a:rPr lang="en-US" smtClean="0"/>
              <a:pPr/>
              <a:t>8/21/2023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A2C7307-D76E-4ED2-9574-B6070A3D35E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7.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mozilla.org/en-US/docs/Web/HTML/Element/marquee#attribut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veloper.mozilla.org/en-US/docs/Learn/HTML/Introduction_to_HTML/Advanced_text_formatting#abbreviation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eveloper.mozilla.org/en-US/docs/Learn/HTML/Introduction_to_HTML/Advanced_text_formatting#superscript_and_subscript"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mozilla.org/en-US/docs/Learn/HTML/Introduction_to_HTML/Advanced_text_formatting#marking_up_times_and_dat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1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16.xml"/></Relationships>
</file>

<file path=ppt/slides/_rels/slide52.xml.rels><?xml version="1.0" encoding="UTF-8" standalone="yes"?>
<Relationships xmlns="http://schemas.openxmlformats.org/package/2006/relationships"><Relationship Id="rId2" Type="http://schemas.openxmlformats.org/officeDocument/2006/relationships/hyperlink" Target="https://www.w3schools.com/tags/att_iframe_height.asp"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eveloper.mozilla.org/en-US/docs/Web/HTML/Element/input#value" TargetMode="External"/><Relationship Id="rId7" Type="http://schemas.openxmlformats.org/officeDocument/2006/relationships/image" Target="../media/image71.png"/><Relationship Id="rId2" Type="http://schemas.openxmlformats.org/officeDocument/2006/relationships/hyperlink" Target="https://developer.mozilla.org/en-US/docs/Web/HTML/Element/input/button"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ML/Element/input/date" TargetMode="External"/><Relationship Id="rId5" Type="http://schemas.openxmlformats.org/officeDocument/2006/relationships/hyperlink" Target="https://developer.mozilla.org/en-US/docs/Web/HTML/Element/input/color" TargetMode="External"/><Relationship Id="rId10" Type="http://schemas.openxmlformats.org/officeDocument/2006/relationships/image" Target="../media/image74.png"/><Relationship Id="rId4" Type="http://schemas.openxmlformats.org/officeDocument/2006/relationships/hyperlink" Target="https://developer.mozilla.org/en-US/docs/Web/HTML/Element/input/checkbox" TargetMode="External"/><Relationship Id="rId9" Type="http://schemas.openxmlformats.org/officeDocument/2006/relationships/image" Target="../media/image73.png"/></Relationships>
</file>

<file path=ppt/slides/_rels/slide6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developer.mozilla.org/en-US/docs/Web/HTML/Element/input/email" TargetMode="External"/><Relationship Id="rId7" Type="http://schemas.openxmlformats.org/officeDocument/2006/relationships/image" Target="../media/image75.png"/><Relationship Id="rId2" Type="http://schemas.openxmlformats.org/officeDocument/2006/relationships/hyperlink" Target="https://developer.mozilla.org/en-US/docs/Web/HTML/Element/input/datetime-local"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ML/Element/input/password" TargetMode="External"/><Relationship Id="rId5" Type="http://schemas.openxmlformats.org/officeDocument/2006/relationships/hyperlink" Target="https://developer.mozilla.org/en-US/docs/Web/HTML/Element/input#accept" TargetMode="External"/><Relationship Id="rId4" Type="http://schemas.openxmlformats.org/officeDocument/2006/relationships/hyperlink" Target="https://developer.mozilla.org/en-US/docs/Web/HTML/Element/input/file" TargetMode="External"/><Relationship Id="rId9" Type="http://schemas.openxmlformats.org/officeDocument/2006/relationships/image" Target="../media/image77.png"/></Relationships>
</file>

<file path=ppt/slides/_rels/slide69.xml.rels><?xml version="1.0" encoding="UTF-8" standalone="yes"?>
<Relationships xmlns="http://schemas.openxmlformats.org/package/2006/relationships"><Relationship Id="rId8" Type="http://schemas.openxmlformats.org/officeDocument/2006/relationships/hyperlink" Target="https://developer.mozilla.org/en-US/docs/Web/HTML/Element/input/text" TargetMode="External"/><Relationship Id="rId3" Type="http://schemas.openxmlformats.org/officeDocument/2006/relationships/hyperlink" Target="https://developer.mozilla.org/en-US/docs/Web/HTML/Element/input#name" TargetMode="External"/><Relationship Id="rId7" Type="http://schemas.openxmlformats.org/officeDocument/2006/relationships/hyperlink" Target="https://developer.mozilla.org/en-US/docs/Web/HTML/Element/input/reset" TargetMode="External"/><Relationship Id="rId2" Type="http://schemas.openxmlformats.org/officeDocument/2006/relationships/hyperlink" Target="https://developer.mozilla.org/en-US/docs/Web/HTML/Element/input/radio"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ML/Element/input#max" TargetMode="External"/><Relationship Id="rId11" Type="http://schemas.openxmlformats.org/officeDocument/2006/relationships/image" Target="../media/image79.png"/><Relationship Id="rId5" Type="http://schemas.openxmlformats.org/officeDocument/2006/relationships/hyperlink" Target="https://developer.mozilla.org/en-US/docs/Web/HTML/Element/input#min" TargetMode="External"/><Relationship Id="rId10" Type="http://schemas.openxmlformats.org/officeDocument/2006/relationships/image" Target="../media/image78.png"/><Relationship Id="rId4" Type="http://schemas.openxmlformats.org/officeDocument/2006/relationships/hyperlink" Target="https://developer.mozilla.org/en-US/docs/Web/HTML/Element/input/range" TargetMode="External"/><Relationship Id="rId9"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Full stack Development</a:t>
            </a:r>
            <a:br>
              <a:rPr lang="en-US" dirty="0"/>
            </a:br>
            <a:r>
              <a:rPr lang="en-US" dirty="0">
                <a:solidFill>
                  <a:schemeClr val="accent2"/>
                </a:solidFill>
              </a:rPr>
              <a:t>HTML</a:t>
            </a:r>
          </a:p>
        </p:txBody>
      </p:sp>
      <p:sp>
        <p:nvSpPr>
          <p:cNvPr id="3" name="Subtitle 2"/>
          <p:cNvSpPr>
            <a:spLocks noGrp="1"/>
          </p:cNvSpPr>
          <p:nvPr>
            <p:ph type="subTitle" idx="1"/>
          </p:nvPr>
        </p:nvSpPr>
        <p:spPr/>
        <p:txBody>
          <a:bodyPr/>
          <a:lstStyle/>
          <a:p>
            <a:r>
              <a:rPr lang="en-US" dirty="0"/>
              <a:t>By:</a:t>
            </a:r>
          </a:p>
          <a:p>
            <a:r>
              <a:rPr lang="en-US" b="1" dirty="0"/>
              <a:t>Prashant Tomer</a:t>
            </a:r>
          </a:p>
        </p:txBody>
      </p:sp>
      <mc:AlternateContent xmlns:mc="http://schemas.openxmlformats.org/markup-compatibility/2006" xmlns:p14="http://schemas.microsoft.com/office/powerpoint/2010/main">
        <mc:Choice Requires="p14">
          <p:contentPart p14:bwMode="auto" r:id="rId2">
            <p14:nvContentPartPr>
              <p14:cNvPr id="1026" name="Ink 2"/>
              <p14:cNvContentPartPr>
                <a14:cpLocks xmlns:a14="http://schemas.microsoft.com/office/drawing/2010/main" noRot="1" noChangeAspect="1" noEditPoints="1" noChangeArrowheads="1" noChangeShapeType="1"/>
              </p14:cNvContentPartPr>
              <p14:nvPr/>
            </p14:nvContentPartPr>
            <p14:xfrm>
              <a:off x="10252075" y="6643688"/>
              <a:ext cx="312738" cy="206375"/>
            </p14:xfrm>
          </p:contentPart>
        </mc:Choice>
        <mc:Fallback xmlns="">
          <p:pic>
            <p:nvPicPr>
              <p:cNvPr id="1026" name="Ink 2"/>
              <p:cNvPicPr>
                <a:picLocks noRot="1" noChangeAspect="1" noEditPoints="1" noChangeArrowheads="1" noChangeShapeType="1"/>
              </p:cNvPicPr>
              <p:nvPr/>
            </p:nvPicPr>
            <p:blipFill>
              <a:blip r:embed="rId3"/>
              <a:stretch>
                <a:fillRect/>
              </a:stretch>
            </p:blipFill>
            <p:spPr>
              <a:xfrm>
                <a:off x="10242302" y="6634468"/>
                <a:ext cx="332284" cy="22481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7" name="Ink 3"/>
              <p14:cNvContentPartPr>
                <a14:cpLocks xmlns:a14="http://schemas.microsoft.com/office/drawing/2010/main" noRot="1" noChangeAspect="1" noEditPoints="1" noChangeArrowheads="1" noChangeShapeType="1"/>
              </p14:cNvContentPartPr>
              <p14:nvPr/>
            </p14:nvContentPartPr>
            <p14:xfrm>
              <a:off x="-533400" y="6419850"/>
              <a:ext cx="214312" cy="26988"/>
            </p14:xfrm>
          </p:contentPart>
        </mc:Choice>
        <mc:Fallback xmlns="">
          <p:pic>
            <p:nvPicPr>
              <p:cNvPr id="1027" name="Ink 3"/>
              <p:cNvPicPr>
                <a:picLocks noRot="1" noChangeAspect="1" noEditPoints="1" noChangeArrowheads="1" noChangeShapeType="1"/>
              </p:cNvPicPr>
              <p:nvPr/>
            </p:nvPicPr>
            <p:blipFill>
              <a:blip r:embed="rId5"/>
              <a:stretch>
                <a:fillRect/>
              </a:stretch>
            </p:blipFill>
            <p:spPr>
              <a:xfrm>
                <a:off x="-542749" y="6410494"/>
                <a:ext cx="233010" cy="457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8" name="Ink 4"/>
              <p14:cNvContentPartPr>
                <a14:cpLocks xmlns:a14="http://schemas.microsoft.com/office/drawing/2010/main" noRot="1" noChangeAspect="1" noEditPoints="1" noChangeArrowheads="1" noChangeShapeType="1"/>
              </p14:cNvContentPartPr>
              <p14:nvPr/>
            </p14:nvContentPartPr>
            <p14:xfrm>
              <a:off x="5367338" y="1393825"/>
              <a:ext cx="17462" cy="7938"/>
            </p14:xfrm>
          </p:contentPart>
        </mc:Choice>
        <mc:Fallback xmlns="">
          <p:pic>
            <p:nvPicPr>
              <p:cNvPr id="1028" name="Ink 4"/>
              <p:cNvPicPr>
                <a:picLocks noRot="1" noChangeAspect="1" noEditPoints="1" noChangeArrowheads="1" noChangeShapeType="1"/>
              </p:cNvPicPr>
              <p:nvPr/>
            </p:nvPicPr>
            <p:blipFill>
              <a:blip r:embed="rId7"/>
              <a:stretch>
                <a:fillRect/>
              </a:stretch>
            </p:blipFill>
            <p:spPr>
              <a:xfrm>
                <a:off x="5358258" y="1385569"/>
                <a:ext cx="35622" cy="2444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9" name="Ink 5"/>
              <p14:cNvContentPartPr>
                <a14:cpLocks xmlns:a14="http://schemas.microsoft.com/office/drawing/2010/main" noRot="1" noChangeAspect="1" noEditPoints="1" noChangeArrowheads="1" noChangeShapeType="1"/>
              </p14:cNvContentPartPr>
              <p14:nvPr/>
            </p14:nvContentPartPr>
            <p14:xfrm>
              <a:off x="5554663" y="1241425"/>
              <a:ext cx="53975" cy="26988"/>
            </p14:xfrm>
          </p:contentPart>
        </mc:Choice>
        <mc:Fallback xmlns="">
          <p:pic>
            <p:nvPicPr>
              <p:cNvPr id="1029" name="Ink 5"/>
              <p:cNvPicPr>
                <a:picLocks noRot="1" noChangeAspect="1" noEditPoints="1" noChangeArrowheads="1" noChangeShapeType="1"/>
              </p:cNvPicPr>
              <p:nvPr/>
            </p:nvPicPr>
            <p:blipFill>
              <a:blip r:embed="rId9"/>
              <a:stretch>
                <a:fillRect/>
              </a:stretch>
            </p:blipFill>
            <p:spPr>
              <a:xfrm>
                <a:off x="5545245" y="1232069"/>
                <a:ext cx="72812" cy="457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0" name="Ink 6"/>
              <p14:cNvContentPartPr>
                <a14:cpLocks xmlns:a14="http://schemas.microsoft.com/office/drawing/2010/main" noRot="1" noChangeAspect="1" noEditPoints="1" noChangeArrowheads="1" noChangeShapeType="1"/>
              </p14:cNvContentPartPr>
              <p14:nvPr/>
            </p14:nvContentPartPr>
            <p14:xfrm>
              <a:off x="5884863" y="1143000"/>
              <a:ext cx="1587" cy="19050"/>
            </p14:xfrm>
          </p:contentPart>
        </mc:Choice>
        <mc:Fallback xmlns="">
          <p:pic>
            <p:nvPicPr>
              <p:cNvPr id="1030" name="Ink 6"/>
              <p:cNvPicPr>
                <a:picLocks noRot="1" noChangeAspect="1" noEditPoints="1" noChangeArrowheads="1" noChangeShapeType="1"/>
              </p:cNvPicPr>
              <p:nvPr/>
            </p:nvPicPr>
            <p:blipFill>
              <a:blip r:embed="rId11"/>
              <a:stretch>
                <a:fillRect/>
              </a:stretch>
            </p:blipFill>
            <p:spPr>
              <a:xfrm>
                <a:off x="5843601" y="1133475"/>
                <a:ext cx="84111" cy="381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31" name="Ink 7"/>
              <p14:cNvContentPartPr>
                <a14:cpLocks xmlns:a14="http://schemas.microsoft.com/office/drawing/2010/main" noRot="1" noChangeAspect="1" noEditPoints="1" noChangeArrowheads="1" noChangeShapeType="1"/>
              </p14:cNvContentPartPr>
              <p14:nvPr/>
            </p14:nvContentPartPr>
            <p14:xfrm>
              <a:off x="6330950" y="1108075"/>
              <a:ext cx="1588" cy="17463"/>
            </p14:xfrm>
          </p:contentPart>
        </mc:Choice>
        <mc:Fallback xmlns="">
          <p:pic>
            <p:nvPicPr>
              <p:cNvPr id="1031" name="Ink 7"/>
              <p:cNvPicPr>
                <a:picLocks noRot="1" noChangeAspect="1" noEditPoints="1" noChangeArrowheads="1" noChangeShapeType="1"/>
              </p:cNvPicPr>
              <p:nvPr/>
            </p:nvPicPr>
            <p:blipFill>
              <a:blip r:embed="rId11"/>
              <a:stretch>
                <a:fillRect/>
              </a:stretch>
            </p:blipFill>
            <p:spPr>
              <a:xfrm>
                <a:off x="6289662" y="1098994"/>
                <a:ext cx="84164" cy="356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2" name="Ink 8"/>
              <p14:cNvContentPartPr>
                <a14:cpLocks xmlns:a14="http://schemas.microsoft.com/office/drawing/2010/main" noRot="1" noChangeAspect="1" noEditPoints="1" noChangeArrowheads="1" noChangeShapeType="1"/>
              </p14:cNvContentPartPr>
              <p14:nvPr/>
            </p14:nvContentPartPr>
            <p14:xfrm>
              <a:off x="6991350" y="4554538"/>
              <a:ext cx="1588" cy="17462"/>
            </p14:xfrm>
          </p:contentPart>
        </mc:Choice>
        <mc:Fallback xmlns="">
          <p:pic>
            <p:nvPicPr>
              <p:cNvPr id="1032" name="Ink 8"/>
              <p:cNvPicPr>
                <a:picLocks noRot="1" noChangeAspect="1" noEditPoints="1" noChangeArrowheads="1" noChangeShapeType="1"/>
              </p:cNvPicPr>
              <p:nvPr/>
            </p:nvPicPr>
            <p:blipFill>
              <a:blip r:embed="rId14"/>
              <a:stretch>
                <a:fillRect/>
              </a:stretch>
            </p:blipFill>
            <p:spPr>
              <a:xfrm>
                <a:off x="6950062" y="4545272"/>
                <a:ext cx="84164" cy="35993"/>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81F60-8084-3BD4-B18A-50656C5D8530}"/>
              </a:ext>
            </a:extLst>
          </p:cNvPr>
          <p:cNvPicPr>
            <a:picLocks noChangeAspect="1"/>
          </p:cNvPicPr>
          <p:nvPr/>
        </p:nvPicPr>
        <p:blipFill>
          <a:blip r:embed="rId2"/>
          <a:stretch>
            <a:fillRect/>
          </a:stretch>
        </p:blipFill>
        <p:spPr>
          <a:xfrm>
            <a:off x="0" y="152400"/>
            <a:ext cx="9144000" cy="5715000"/>
          </a:xfrm>
          <a:prstGeom prst="rect">
            <a:avLst/>
          </a:prstGeom>
        </p:spPr>
      </p:pic>
    </p:spTree>
    <p:extLst>
      <p:ext uri="{BB962C8B-B14F-4D97-AF65-F5344CB8AC3E}">
        <p14:creationId xmlns:p14="http://schemas.microsoft.com/office/powerpoint/2010/main" val="4018472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F09C20-8936-37AA-2BAA-F73157102DA1}"/>
              </a:ext>
            </a:extLst>
          </p:cNvPr>
          <p:cNvPicPr>
            <a:picLocks noChangeAspect="1"/>
          </p:cNvPicPr>
          <p:nvPr/>
        </p:nvPicPr>
        <p:blipFill>
          <a:blip r:embed="rId2"/>
          <a:stretch>
            <a:fillRect/>
          </a:stretch>
        </p:blipFill>
        <p:spPr>
          <a:xfrm>
            <a:off x="228600" y="304800"/>
            <a:ext cx="8610600" cy="5486400"/>
          </a:xfrm>
          <a:prstGeom prst="rect">
            <a:avLst/>
          </a:prstGeom>
        </p:spPr>
      </p:pic>
    </p:spTree>
    <p:extLst>
      <p:ext uri="{BB962C8B-B14F-4D97-AF65-F5344CB8AC3E}">
        <p14:creationId xmlns:p14="http://schemas.microsoft.com/office/powerpoint/2010/main" val="352766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086467-00EB-218C-C004-BBC22A502064}"/>
              </a:ext>
            </a:extLst>
          </p:cNvPr>
          <p:cNvSpPr>
            <a:spLocks noGrp="1"/>
          </p:cNvSpPr>
          <p:nvPr>
            <p:ph idx="1"/>
          </p:nvPr>
        </p:nvSpPr>
        <p:spPr/>
        <p:txBody>
          <a:bodyPr/>
          <a:lstStyle/>
          <a:p>
            <a:r>
              <a:rPr lang="en-IN" dirty="0"/>
              <a:t>Create a Simple HTML Document in Microsoft Visual Studio.</a:t>
            </a:r>
          </a:p>
        </p:txBody>
      </p:sp>
      <p:sp>
        <p:nvSpPr>
          <p:cNvPr id="3" name="Title 2">
            <a:extLst>
              <a:ext uri="{FF2B5EF4-FFF2-40B4-BE49-F238E27FC236}">
                <a16:creationId xmlns:a16="http://schemas.microsoft.com/office/drawing/2014/main" id="{13D37423-6FE2-A252-3E1A-2AD000131ADF}"/>
              </a:ext>
            </a:extLst>
          </p:cNvPr>
          <p:cNvSpPr>
            <a:spLocks noGrp="1"/>
          </p:cNvSpPr>
          <p:nvPr>
            <p:ph type="title"/>
          </p:nvPr>
        </p:nvSpPr>
        <p:spPr/>
        <p:txBody>
          <a:bodyPr/>
          <a:lstStyle/>
          <a:p>
            <a:r>
              <a:rPr lang="en-IN" dirty="0"/>
              <a:t>Demo</a:t>
            </a:r>
          </a:p>
        </p:txBody>
      </p:sp>
    </p:spTree>
    <p:extLst>
      <p:ext uri="{BB962C8B-B14F-4D97-AF65-F5344CB8AC3E}">
        <p14:creationId xmlns:p14="http://schemas.microsoft.com/office/powerpoint/2010/main" val="209188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B2810A-4B58-4D0B-A9B3-8340E3B0E88F}"/>
              </a:ext>
            </a:extLst>
          </p:cNvPr>
          <p:cNvSpPr>
            <a:spLocks noGrp="1"/>
          </p:cNvSpPr>
          <p:nvPr>
            <p:ph idx="1"/>
          </p:nvPr>
        </p:nvSpPr>
        <p:spPr/>
        <p:txBody>
          <a:bodyPr/>
          <a:lstStyle/>
          <a:p>
            <a:pPr marL="109728" indent="0">
              <a:buNone/>
            </a:pPr>
            <a:r>
              <a:rPr lang="en-IN" b="1" i="0" u="none" strike="noStrike" dirty="0">
                <a:solidFill>
                  <a:srgbClr val="1B1B1B"/>
                </a:solidFill>
                <a:effectLst/>
                <a:latin typeface="Inter"/>
                <a:hlinkClick r:id="rId2" tooltip="Permalink to Attributes"/>
              </a:rPr>
              <a:t>Attributes</a:t>
            </a:r>
            <a:endParaRPr lang="en-IN" b="1" i="0" u="none" strike="noStrike" dirty="0">
              <a:solidFill>
                <a:srgbClr val="1B1B1B"/>
              </a:solidFill>
              <a:effectLst/>
              <a:latin typeface="Inter"/>
            </a:endParaRPr>
          </a:p>
          <a:p>
            <a:pPr marL="109728" indent="0">
              <a:buNone/>
            </a:pPr>
            <a:r>
              <a:rPr lang="en-IN" b="1" i="0" dirty="0">
                <a:solidFill>
                  <a:srgbClr val="1B1B1B"/>
                </a:solidFill>
                <a:effectLst/>
                <a:latin typeface="Inter"/>
              </a:rPr>
              <a:t>Direction:</a:t>
            </a:r>
          </a:p>
          <a:p>
            <a:r>
              <a:rPr lang="en-US" b="0" i="0" dirty="0">
                <a:solidFill>
                  <a:srgbClr val="1B1B1B"/>
                </a:solidFill>
                <a:effectLst/>
                <a:latin typeface="Inter"/>
              </a:rPr>
              <a:t>Sets the direction of the scrolling within the marquee</a:t>
            </a:r>
            <a:endParaRPr lang="en-IN" b="1" dirty="0">
              <a:solidFill>
                <a:srgbClr val="1B1B1B"/>
              </a:solidFill>
              <a:latin typeface="Inter"/>
            </a:endParaRPr>
          </a:p>
          <a:p>
            <a:r>
              <a:rPr lang="en-IN" b="0" i="0" dirty="0">
                <a:solidFill>
                  <a:srgbClr val="1B1B1B"/>
                </a:solidFill>
                <a:effectLst/>
                <a:latin typeface="Inter"/>
              </a:rPr>
              <a:t>Possible values are left, right, up and down.</a:t>
            </a:r>
          </a:p>
          <a:p>
            <a:r>
              <a:rPr lang="en-IN" dirty="0">
                <a:solidFill>
                  <a:srgbClr val="1B1B1B"/>
                </a:solidFill>
                <a:latin typeface="Inter"/>
              </a:rPr>
              <a:t>Default value is left</a:t>
            </a:r>
          </a:p>
          <a:p>
            <a:endParaRPr lang="en-IN" b="1" i="0" dirty="0">
              <a:solidFill>
                <a:srgbClr val="1B1B1B"/>
              </a:solidFill>
              <a:effectLst/>
              <a:latin typeface="Inter"/>
            </a:endParaRPr>
          </a:p>
          <a:p>
            <a:pPr marL="109728" indent="0">
              <a:buNone/>
            </a:pPr>
            <a:r>
              <a:rPr lang="en-IN" b="1" dirty="0" err="1">
                <a:solidFill>
                  <a:srgbClr val="1B1B1B"/>
                </a:solidFill>
                <a:latin typeface="Inter"/>
              </a:rPr>
              <a:t>Bgcolor</a:t>
            </a:r>
            <a:r>
              <a:rPr lang="en-IN" b="1" dirty="0">
                <a:solidFill>
                  <a:srgbClr val="1B1B1B"/>
                </a:solidFill>
                <a:latin typeface="Inter"/>
              </a:rPr>
              <a:t>:</a:t>
            </a:r>
          </a:p>
          <a:p>
            <a:pPr marL="109728" indent="0">
              <a:buNone/>
            </a:pPr>
            <a:r>
              <a:rPr lang="en-US" b="0" i="0" dirty="0">
                <a:solidFill>
                  <a:srgbClr val="1B1B1B"/>
                </a:solidFill>
                <a:effectLst/>
                <a:latin typeface="Inter"/>
              </a:rPr>
              <a:t>Sets the background color through color name or hexadecimal value.</a:t>
            </a:r>
            <a:endParaRPr lang="en-IN" b="1" i="0" dirty="0">
              <a:solidFill>
                <a:srgbClr val="1B1B1B"/>
              </a:solidFill>
              <a:effectLst/>
              <a:latin typeface="Inter"/>
            </a:endParaRPr>
          </a:p>
          <a:p>
            <a:endParaRPr lang="en-IN" dirty="0"/>
          </a:p>
        </p:txBody>
      </p:sp>
      <p:sp>
        <p:nvSpPr>
          <p:cNvPr id="3" name="Title 2">
            <a:extLst>
              <a:ext uri="{FF2B5EF4-FFF2-40B4-BE49-F238E27FC236}">
                <a16:creationId xmlns:a16="http://schemas.microsoft.com/office/drawing/2014/main" id="{862A5BB0-16B8-4904-BDFA-831F489FC7E5}"/>
              </a:ext>
            </a:extLst>
          </p:cNvPr>
          <p:cNvSpPr>
            <a:spLocks noGrp="1"/>
          </p:cNvSpPr>
          <p:nvPr>
            <p:ph type="title"/>
          </p:nvPr>
        </p:nvSpPr>
        <p:spPr/>
        <p:txBody>
          <a:bodyPr/>
          <a:lstStyle/>
          <a:p>
            <a:r>
              <a:rPr lang="en-IN" dirty="0"/>
              <a:t>Marquee</a:t>
            </a:r>
          </a:p>
        </p:txBody>
      </p:sp>
    </p:spTree>
    <p:extLst>
      <p:ext uri="{BB962C8B-B14F-4D97-AF65-F5344CB8AC3E}">
        <p14:creationId xmlns:p14="http://schemas.microsoft.com/office/powerpoint/2010/main" val="195017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8F261-C7C0-499D-9320-DC0A1A8F0EB8}"/>
              </a:ext>
            </a:extLst>
          </p:cNvPr>
          <p:cNvSpPr>
            <a:spLocks noGrp="1"/>
          </p:cNvSpPr>
          <p:nvPr>
            <p:ph idx="1"/>
          </p:nvPr>
        </p:nvSpPr>
        <p:spPr>
          <a:xfrm>
            <a:off x="457200" y="304800"/>
            <a:ext cx="8229600" cy="5702491"/>
          </a:xfrm>
        </p:spPr>
        <p:txBody>
          <a:bodyPr/>
          <a:lstStyle/>
          <a:p>
            <a:r>
              <a:rPr lang="en-IN" b="1" dirty="0"/>
              <a:t>Height</a:t>
            </a:r>
            <a:r>
              <a:rPr lang="en-IN" dirty="0"/>
              <a:t>:</a:t>
            </a:r>
            <a:r>
              <a:rPr lang="en-US" b="0" i="0" dirty="0">
                <a:solidFill>
                  <a:srgbClr val="1B1B1B"/>
                </a:solidFill>
                <a:effectLst/>
                <a:latin typeface="Inter"/>
              </a:rPr>
              <a:t>Sets the height in pixels or percentage value.</a:t>
            </a:r>
          </a:p>
          <a:p>
            <a:r>
              <a:rPr lang="en-US" b="1" i="0" dirty="0">
                <a:solidFill>
                  <a:srgbClr val="1B1B1B"/>
                </a:solidFill>
                <a:effectLst/>
                <a:latin typeface="Inter"/>
              </a:rPr>
              <a:t>Width</a:t>
            </a:r>
            <a:r>
              <a:rPr lang="en-US" b="0" i="0" dirty="0">
                <a:solidFill>
                  <a:srgbClr val="1B1B1B"/>
                </a:solidFill>
                <a:effectLst/>
                <a:latin typeface="Inter"/>
              </a:rPr>
              <a:t>: Sets the width in pixels or percentage value.</a:t>
            </a:r>
          </a:p>
          <a:p>
            <a:r>
              <a:rPr lang="en-US" b="1" dirty="0" err="1">
                <a:solidFill>
                  <a:srgbClr val="1B1B1B"/>
                </a:solidFill>
                <a:latin typeface="Inter"/>
              </a:rPr>
              <a:t>Hspace</a:t>
            </a:r>
            <a:r>
              <a:rPr lang="en-US" dirty="0">
                <a:solidFill>
                  <a:srgbClr val="1B1B1B"/>
                </a:solidFill>
                <a:latin typeface="Inter"/>
              </a:rPr>
              <a:t>: set the horizontal margin</a:t>
            </a:r>
          </a:p>
          <a:p>
            <a:r>
              <a:rPr lang="en-US" b="1" dirty="0" err="1">
                <a:solidFill>
                  <a:srgbClr val="1B1B1B"/>
                </a:solidFill>
                <a:latin typeface="Inter"/>
              </a:rPr>
              <a:t>Vspace</a:t>
            </a:r>
            <a:r>
              <a:rPr lang="en-US" dirty="0">
                <a:solidFill>
                  <a:srgbClr val="1B1B1B"/>
                </a:solidFill>
                <a:latin typeface="Inter"/>
              </a:rPr>
              <a:t>: </a:t>
            </a:r>
            <a:r>
              <a:rPr lang="en-US" b="0" i="0" dirty="0">
                <a:solidFill>
                  <a:srgbClr val="1B1B1B"/>
                </a:solidFill>
                <a:effectLst/>
                <a:latin typeface="Inter"/>
              </a:rPr>
              <a:t>Sets the vertical margin in pixels or percentage value.</a:t>
            </a:r>
            <a:endParaRPr lang="en-US" dirty="0">
              <a:solidFill>
                <a:srgbClr val="1B1B1B"/>
              </a:solidFill>
              <a:latin typeface="Inter"/>
            </a:endParaRPr>
          </a:p>
          <a:p>
            <a:endParaRPr lang="en-US" dirty="0">
              <a:solidFill>
                <a:srgbClr val="1B1B1B"/>
              </a:solidFill>
              <a:latin typeface="Inter"/>
            </a:endParaRPr>
          </a:p>
          <a:p>
            <a:r>
              <a:rPr lang="en-US" b="1" dirty="0">
                <a:solidFill>
                  <a:srgbClr val="1B1B1B"/>
                </a:solidFill>
                <a:latin typeface="Inter"/>
              </a:rPr>
              <a:t>Loop</a:t>
            </a:r>
            <a:r>
              <a:rPr lang="en-US" dirty="0">
                <a:solidFill>
                  <a:srgbClr val="1B1B1B"/>
                </a:solidFill>
                <a:latin typeface="Inter"/>
              </a:rPr>
              <a:t>: </a:t>
            </a:r>
            <a:r>
              <a:rPr lang="en-US" b="0" i="0" dirty="0">
                <a:solidFill>
                  <a:srgbClr val="1B1B1B"/>
                </a:solidFill>
                <a:effectLst/>
                <a:latin typeface="Inter"/>
              </a:rPr>
              <a:t>Sets the number of times the marquee will scroll. If no value is specified, the default value is −1, which means the marquee will scroll continuously.</a:t>
            </a:r>
          </a:p>
          <a:p>
            <a:endParaRPr lang="en-US" dirty="0">
              <a:solidFill>
                <a:srgbClr val="1B1B1B"/>
              </a:solidFill>
              <a:latin typeface="Inter"/>
            </a:endParaRPr>
          </a:p>
          <a:p>
            <a:endParaRPr lang="en-IN" dirty="0"/>
          </a:p>
        </p:txBody>
      </p:sp>
    </p:spTree>
    <p:extLst>
      <p:ext uri="{BB962C8B-B14F-4D97-AF65-F5344CB8AC3E}">
        <p14:creationId xmlns:p14="http://schemas.microsoft.com/office/powerpoint/2010/main" val="1680031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rmAutofit/>
          </a:bodyPr>
          <a:lstStyle/>
          <a:p>
            <a:r>
              <a:rPr lang="en-US" sz="2000" b="1" dirty="0"/>
              <a:t>Lists</a:t>
            </a:r>
          </a:p>
          <a:p>
            <a:r>
              <a:rPr lang="en-US" sz="2000" dirty="0"/>
              <a:t>HTML supports unnumbered, numbered, and definition lists, and includes the ability to nest lists.</a:t>
            </a:r>
            <a:endParaRPr lang="en-US" sz="2000" b="1" dirty="0"/>
          </a:p>
          <a:p>
            <a:endParaRPr lang="en-US" sz="2000" b="1" dirty="0"/>
          </a:p>
          <a:p>
            <a:r>
              <a:rPr lang="en-US" sz="2000" b="1" dirty="0"/>
              <a:t>Unnumbered, bulleted List</a:t>
            </a:r>
          </a:p>
          <a:p>
            <a:r>
              <a:rPr lang="it-IT" sz="2000" dirty="0">
                <a:solidFill>
                  <a:srgbClr val="FF0000"/>
                </a:solidFill>
              </a:rPr>
              <a:t>&lt;h2&gt;Programming Languages:&lt;/h2&gt;</a:t>
            </a:r>
          </a:p>
          <a:p>
            <a:r>
              <a:rPr lang="it-IT" sz="2000" dirty="0">
                <a:solidFill>
                  <a:srgbClr val="FF0000"/>
                </a:solidFill>
              </a:rPr>
              <a:t>&lt;ul&gt;</a:t>
            </a:r>
          </a:p>
          <a:p>
            <a:r>
              <a:rPr lang="it-IT" sz="2000" dirty="0">
                <a:solidFill>
                  <a:srgbClr val="FF0000"/>
                </a:solidFill>
              </a:rPr>
              <a:t>&lt;li&gt;Java </a:t>
            </a:r>
          </a:p>
          <a:p>
            <a:r>
              <a:rPr lang="it-IT" sz="2000" dirty="0">
                <a:solidFill>
                  <a:srgbClr val="FF0000"/>
                </a:solidFill>
              </a:rPr>
              <a:t>&lt;li&gt; Python</a:t>
            </a:r>
          </a:p>
          <a:p>
            <a:r>
              <a:rPr lang="it-IT" sz="2000" dirty="0">
                <a:solidFill>
                  <a:srgbClr val="FF0000"/>
                </a:solidFill>
              </a:rPr>
              <a:t>&lt;li&gt; C++</a:t>
            </a:r>
          </a:p>
          <a:p>
            <a:pPr marL="109728" indent="0">
              <a:buNone/>
            </a:pPr>
            <a:r>
              <a:rPr lang="it-IT" sz="2000" dirty="0">
                <a:solidFill>
                  <a:srgbClr val="FF0000"/>
                </a:solidFill>
              </a:rPr>
              <a:t>&lt;/ul&gt;</a:t>
            </a:r>
            <a:endParaRPr lang="en-US" dirty="0">
              <a:solidFill>
                <a:srgbClr val="FF0000"/>
              </a:solidFill>
            </a:endParaRPr>
          </a:p>
        </p:txBody>
      </p:sp>
      <p:pic>
        <p:nvPicPr>
          <p:cNvPr id="4" name="Picture 3">
            <a:extLst>
              <a:ext uri="{FF2B5EF4-FFF2-40B4-BE49-F238E27FC236}">
                <a16:creationId xmlns:a16="http://schemas.microsoft.com/office/drawing/2014/main" id="{71B3E79D-B632-4C09-822F-1C574BDB48DE}"/>
              </a:ext>
            </a:extLst>
          </p:cNvPr>
          <p:cNvPicPr>
            <a:picLocks noChangeAspect="1"/>
          </p:cNvPicPr>
          <p:nvPr/>
        </p:nvPicPr>
        <p:blipFill>
          <a:blip r:embed="rId2"/>
          <a:stretch>
            <a:fillRect/>
          </a:stretch>
        </p:blipFill>
        <p:spPr>
          <a:xfrm>
            <a:off x="1600200" y="4191000"/>
            <a:ext cx="5410200" cy="2362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E861D7-766F-4451-A069-ACE299FBA02F}"/>
              </a:ext>
            </a:extLst>
          </p:cNvPr>
          <p:cNvSpPr>
            <a:spLocks noGrp="1"/>
          </p:cNvSpPr>
          <p:nvPr>
            <p:ph idx="1"/>
          </p:nvPr>
        </p:nvSpPr>
        <p:spPr>
          <a:xfrm>
            <a:off x="457200" y="152400"/>
            <a:ext cx="8229600" cy="6324600"/>
          </a:xfrm>
        </p:spPr>
        <p:txBody>
          <a:bodyPr/>
          <a:lstStyle/>
          <a:p>
            <a:r>
              <a:rPr lang="en-US" sz="2000" b="1" dirty="0"/>
              <a:t>Numbered (Ordered) List</a:t>
            </a:r>
            <a:br>
              <a:rPr lang="en-US" sz="2000" dirty="0"/>
            </a:br>
            <a:r>
              <a:rPr lang="en-US" sz="2000" dirty="0"/>
              <a:t>A numbered list (also called an </a:t>
            </a:r>
            <a:r>
              <a:rPr lang="en-US" sz="2000" i="1" dirty="0"/>
              <a:t>ordered list</a:t>
            </a:r>
            <a:r>
              <a:rPr lang="en-US" sz="2000" dirty="0"/>
              <a:t>, from which the tag name derives) is identical to an unnumbered list, except it uses &lt;OL&gt; instead of &lt;UL&gt;. The items are tagged using the same &lt;LI&gt; tag. The following HTML code:</a:t>
            </a:r>
          </a:p>
          <a:p>
            <a:r>
              <a:rPr lang="it-IT" sz="2000" b="1" dirty="0">
                <a:solidFill>
                  <a:srgbClr val="FF0000"/>
                </a:solidFill>
              </a:rPr>
              <a:t>&lt;ol&gt;</a:t>
            </a:r>
          </a:p>
          <a:p>
            <a:r>
              <a:rPr lang="it-IT" sz="2000" b="1" dirty="0">
                <a:solidFill>
                  <a:srgbClr val="FF0000"/>
                </a:solidFill>
              </a:rPr>
              <a:t>&lt;li&gt;Java </a:t>
            </a:r>
          </a:p>
          <a:p>
            <a:r>
              <a:rPr lang="it-IT" sz="2000" b="1" dirty="0">
                <a:solidFill>
                  <a:srgbClr val="FF0000"/>
                </a:solidFill>
              </a:rPr>
              <a:t>&lt;li&gt; Python</a:t>
            </a:r>
          </a:p>
          <a:p>
            <a:r>
              <a:rPr lang="it-IT" sz="2000" b="1" dirty="0">
                <a:solidFill>
                  <a:srgbClr val="FF0000"/>
                </a:solidFill>
              </a:rPr>
              <a:t>&lt;li&gt; C++</a:t>
            </a:r>
          </a:p>
          <a:p>
            <a:endParaRPr lang="it-IT" sz="2000" b="1" dirty="0">
              <a:solidFill>
                <a:srgbClr val="FF0000"/>
              </a:solidFill>
            </a:endParaRPr>
          </a:p>
          <a:p>
            <a:r>
              <a:rPr lang="it-IT" sz="2000" b="1" dirty="0">
                <a:solidFill>
                  <a:srgbClr val="FF0000"/>
                </a:solidFill>
              </a:rPr>
              <a:t>&lt;/ol&gt;</a:t>
            </a:r>
            <a:endParaRPr lang="en-IN" b="1" dirty="0">
              <a:solidFill>
                <a:srgbClr val="FF0000"/>
              </a:solidFill>
            </a:endParaRPr>
          </a:p>
          <a:p>
            <a:endParaRPr lang="en-IN" dirty="0"/>
          </a:p>
        </p:txBody>
      </p:sp>
      <p:pic>
        <p:nvPicPr>
          <p:cNvPr id="5" name="Picture 4">
            <a:extLst>
              <a:ext uri="{FF2B5EF4-FFF2-40B4-BE49-F238E27FC236}">
                <a16:creationId xmlns:a16="http://schemas.microsoft.com/office/drawing/2014/main" id="{542691FB-E3E8-4B41-A44F-C9287C035D70}"/>
              </a:ext>
            </a:extLst>
          </p:cNvPr>
          <p:cNvPicPr>
            <a:picLocks noChangeAspect="1"/>
          </p:cNvPicPr>
          <p:nvPr/>
        </p:nvPicPr>
        <p:blipFill>
          <a:blip r:embed="rId2"/>
          <a:stretch>
            <a:fillRect/>
          </a:stretch>
        </p:blipFill>
        <p:spPr>
          <a:xfrm>
            <a:off x="4800600" y="3962400"/>
            <a:ext cx="3276600" cy="2438400"/>
          </a:xfrm>
          <a:prstGeom prst="rect">
            <a:avLst/>
          </a:prstGeom>
        </p:spPr>
      </p:pic>
    </p:spTree>
    <p:extLst>
      <p:ext uri="{BB962C8B-B14F-4D97-AF65-F5344CB8AC3E}">
        <p14:creationId xmlns:p14="http://schemas.microsoft.com/office/powerpoint/2010/main" val="354754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C73BE-F943-4553-AE8C-AB6098F6C95F}"/>
              </a:ext>
            </a:extLst>
          </p:cNvPr>
          <p:cNvSpPr>
            <a:spLocks noGrp="1"/>
          </p:cNvSpPr>
          <p:nvPr>
            <p:ph idx="1"/>
          </p:nvPr>
        </p:nvSpPr>
        <p:spPr>
          <a:xfrm>
            <a:off x="457200" y="228600"/>
            <a:ext cx="8229600" cy="5778691"/>
          </a:xfrm>
        </p:spPr>
        <p:txBody>
          <a:bodyPr>
            <a:normAutofit fontScale="92500" lnSpcReduction="20000"/>
          </a:bodyPr>
          <a:lstStyle/>
          <a:p>
            <a:r>
              <a:rPr lang="en-IN" dirty="0"/>
              <a:t>Attribute:</a:t>
            </a:r>
          </a:p>
          <a:p>
            <a:r>
              <a:rPr lang="en-IN" dirty="0">
                <a:solidFill>
                  <a:srgbClr val="FF0000"/>
                </a:solidFill>
              </a:rPr>
              <a:t>Type:</a:t>
            </a:r>
          </a:p>
          <a:p>
            <a:r>
              <a:rPr lang="en-IN" dirty="0"/>
              <a:t>a: </a:t>
            </a:r>
            <a:r>
              <a:rPr lang="en-IN" b="0" i="0" dirty="0">
                <a:solidFill>
                  <a:srgbClr val="1B1B1B"/>
                </a:solidFill>
                <a:effectLst/>
                <a:latin typeface="Inter"/>
              </a:rPr>
              <a:t>lowercase letters</a:t>
            </a:r>
          </a:p>
          <a:p>
            <a:r>
              <a:rPr lang="en-IN" dirty="0">
                <a:solidFill>
                  <a:srgbClr val="1B1B1B"/>
                </a:solidFill>
                <a:latin typeface="Inter"/>
              </a:rPr>
              <a:t>A: </a:t>
            </a:r>
            <a:r>
              <a:rPr lang="en-IN" b="0" i="0" dirty="0">
                <a:solidFill>
                  <a:srgbClr val="1B1B1B"/>
                </a:solidFill>
                <a:effectLst/>
                <a:latin typeface="Inter"/>
              </a:rPr>
              <a:t>uppercase letters</a:t>
            </a:r>
            <a:endParaRPr lang="en-IN" dirty="0">
              <a:solidFill>
                <a:srgbClr val="1B1B1B"/>
              </a:solidFill>
              <a:latin typeface="Inter"/>
            </a:endParaRPr>
          </a:p>
          <a:p>
            <a:r>
              <a:rPr lang="en-IN" dirty="0">
                <a:solidFill>
                  <a:srgbClr val="1B1B1B"/>
                </a:solidFill>
                <a:latin typeface="Inter"/>
              </a:rPr>
              <a:t>i: </a:t>
            </a:r>
            <a:r>
              <a:rPr lang="en-IN" b="0" i="0" dirty="0">
                <a:solidFill>
                  <a:srgbClr val="1B1B1B"/>
                </a:solidFill>
                <a:effectLst/>
                <a:latin typeface="Inter"/>
              </a:rPr>
              <a:t>lowercase Roman numerals</a:t>
            </a:r>
          </a:p>
          <a:p>
            <a:r>
              <a:rPr lang="en-IN" dirty="0">
                <a:solidFill>
                  <a:srgbClr val="1B1B1B"/>
                </a:solidFill>
                <a:latin typeface="Inter"/>
              </a:rPr>
              <a:t>I: </a:t>
            </a:r>
            <a:r>
              <a:rPr lang="en-IN" b="0" i="0" dirty="0">
                <a:solidFill>
                  <a:srgbClr val="1B1B1B"/>
                </a:solidFill>
                <a:effectLst/>
                <a:latin typeface="Inter"/>
              </a:rPr>
              <a:t>uppercase Roman numerals</a:t>
            </a:r>
            <a:endParaRPr lang="en-IN" dirty="0">
              <a:solidFill>
                <a:srgbClr val="1B1B1B"/>
              </a:solidFill>
              <a:latin typeface="Inter"/>
            </a:endParaRPr>
          </a:p>
          <a:p>
            <a:r>
              <a:rPr lang="en-IN" dirty="0">
                <a:solidFill>
                  <a:srgbClr val="1B1B1B"/>
                </a:solidFill>
                <a:latin typeface="Inter"/>
              </a:rPr>
              <a:t>1: numbers</a:t>
            </a:r>
            <a:r>
              <a:rPr lang="en-IN" dirty="0"/>
              <a:t> </a:t>
            </a:r>
          </a:p>
          <a:p>
            <a:endParaRPr lang="en-IN" dirty="0"/>
          </a:p>
          <a:p>
            <a:r>
              <a:rPr lang="it-IT" dirty="0">
                <a:solidFill>
                  <a:srgbClr val="FF0000"/>
                </a:solidFill>
              </a:rPr>
              <a:t>&lt;h2&gt;Programming Languages:&lt;/h2&gt;</a:t>
            </a:r>
          </a:p>
          <a:p>
            <a:r>
              <a:rPr lang="it-IT" dirty="0">
                <a:solidFill>
                  <a:srgbClr val="FF0000"/>
                </a:solidFill>
              </a:rPr>
              <a:t>&lt;ol type='I'&gt;</a:t>
            </a:r>
          </a:p>
          <a:p>
            <a:r>
              <a:rPr lang="it-IT" dirty="0">
                <a:solidFill>
                  <a:srgbClr val="FF0000"/>
                </a:solidFill>
              </a:rPr>
              <a:t>&lt;li&gt;Java </a:t>
            </a:r>
          </a:p>
          <a:p>
            <a:r>
              <a:rPr lang="it-IT" dirty="0">
                <a:solidFill>
                  <a:srgbClr val="FF0000"/>
                </a:solidFill>
              </a:rPr>
              <a:t>&lt;li&gt; Python</a:t>
            </a:r>
          </a:p>
          <a:p>
            <a:r>
              <a:rPr lang="it-IT" dirty="0">
                <a:solidFill>
                  <a:srgbClr val="FF0000"/>
                </a:solidFill>
              </a:rPr>
              <a:t>&lt;li&gt; C++</a:t>
            </a:r>
          </a:p>
          <a:p>
            <a:endParaRPr lang="it-IT" dirty="0">
              <a:solidFill>
                <a:srgbClr val="FF0000"/>
              </a:solidFill>
            </a:endParaRPr>
          </a:p>
          <a:p>
            <a:r>
              <a:rPr lang="it-IT" dirty="0">
                <a:solidFill>
                  <a:srgbClr val="FF0000"/>
                </a:solidFill>
              </a:rPr>
              <a:t>&lt;/ol&gt;</a:t>
            </a:r>
            <a:endParaRPr lang="en-IN" dirty="0">
              <a:solidFill>
                <a:srgbClr val="FF0000"/>
              </a:solidFill>
            </a:endParaRPr>
          </a:p>
        </p:txBody>
      </p:sp>
      <p:pic>
        <p:nvPicPr>
          <p:cNvPr id="4" name="Picture 3">
            <a:extLst>
              <a:ext uri="{FF2B5EF4-FFF2-40B4-BE49-F238E27FC236}">
                <a16:creationId xmlns:a16="http://schemas.microsoft.com/office/drawing/2014/main" id="{CBCDCC8F-A245-4040-B4B8-86B3EC0257BF}"/>
              </a:ext>
            </a:extLst>
          </p:cNvPr>
          <p:cNvPicPr>
            <a:picLocks noChangeAspect="1"/>
          </p:cNvPicPr>
          <p:nvPr/>
        </p:nvPicPr>
        <p:blipFill>
          <a:blip r:embed="rId2"/>
          <a:stretch>
            <a:fillRect/>
          </a:stretch>
        </p:blipFill>
        <p:spPr>
          <a:xfrm>
            <a:off x="5791200" y="4158343"/>
            <a:ext cx="4114941" cy="2667000"/>
          </a:xfrm>
          <a:prstGeom prst="rect">
            <a:avLst/>
          </a:prstGeom>
        </p:spPr>
      </p:pic>
    </p:spTree>
    <p:extLst>
      <p:ext uri="{BB962C8B-B14F-4D97-AF65-F5344CB8AC3E}">
        <p14:creationId xmlns:p14="http://schemas.microsoft.com/office/powerpoint/2010/main" val="1923067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rmAutofit/>
          </a:bodyPr>
          <a:lstStyle/>
          <a:p>
            <a:r>
              <a:rPr lang="en-US" sz="2000" b="1" dirty="0"/>
              <a:t>Definition Lists</a:t>
            </a:r>
            <a:br>
              <a:rPr lang="en-US" sz="2000" dirty="0"/>
            </a:br>
            <a:r>
              <a:rPr lang="en-US" sz="2000" dirty="0"/>
              <a:t>A definition list usually consists of alternating a </a:t>
            </a:r>
            <a:r>
              <a:rPr lang="en-US" sz="2000" i="1" dirty="0"/>
              <a:t>definition term</a:t>
            </a:r>
            <a:r>
              <a:rPr lang="en-US" sz="2000" dirty="0"/>
              <a:t> (the 'heading') and a </a:t>
            </a:r>
            <a:r>
              <a:rPr lang="en-US" sz="2000" i="1" dirty="0"/>
              <a:t>definition </a:t>
            </a:r>
            <a:r>
              <a:rPr lang="en-US" sz="2000" i="1" dirty="0" err="1"/>
              <a:t>definition</a:t>
            </a:r>
            <a:r>
              <a:rPr lang="en-US" sz="2000" dirty="0"/>
              <a:t> (its description).</a:t>
            </a:r>
            <a:br>
              <a:rPr lang="en-US" sz="2000" dirty="0"/>
            </a:br>
            <a:endParaRPr lang="en-US" sz="2000" dirty="0"/>
          </a:p>
        </p:txBody>
      </p:sp>
      <p:pic>
        <p:nvPicPr>
          <p:cNvPr id="4" name="Picture 3">
            <a:extLst>
              <a:ext uri="{FF2B5EF4-FFF2-40B4-BE49-F238E27FC236}">
                <a16:creationId xmlns:a16="http://schemas.microsoft.com/office/drawing/2014/main" id="{DA29E35F-04C7-4ED9-BE6F-1130FF89DE62}"/>
              </a:ext>
            </a:extLst>
          </p:cNvPr>
          <p:cNvPicPr>
            <a:picLocks noChangeAspect="1"/>
          </p:cNvPicPr>
          <p:nvPr/>
        </p:nvPicPr>
        <p:blipFill>
          <a:blip r:embed="rId2"/>
          <a:stretch>
            <a:fillRect/>
          </a:stretch>
        </p:blipFill>
        <p:spPr>
          <a:xfrm>
            <a:off x="4572000" y="4495800"/>
            <a:ext cx="4381725" cy="2571882"/>
          </a:xfrm>
          <a:prstGeom prst="rect">
            <a:avLst/>
          </a:prstGeom>
        </p:spPr>
      </p:pic>
      <p:sp>
        <p:nvSpPr>
          <p:cNvPr id="6" name="TextBox 5">
            <a:extLst>
              <a:ext uri="{FF2B5EF4-FFF2-40B4-BE49-F238E27FC236}">
                <a16:creationId xmlns:a16="http://schemas.microsoft.com/office/drawing/2014/main" id="{0A730B09-0374-45A2-B917-42497BED58B3}"/>
              </a:ext>
            </a:extLst>
          </p:cNvPr>
          <p:cNvSpPr txBox="1"/>
          <p:nvPr/>
        </p:nvSpPr>
        <p:spPr>
          <a:xfrm>
            <a:off x="457200" y="1598669"/>
            <a:ext cx="6398078" cy="3416320"/>
          </a:xfrm>
          <a:prstGeom prst="rect">
            <a:avLst/>
          </a:prstGeom>
          <a:noFill/>
        </p:spPr>
        <p:txBody>
          <a:bodyPr wrap="square">
            <a:spAutoFit/>
          </a:bodyPr>
          <a:lstStyle/>
          <a:p>
            <a:r>
              <a:rPr lang="en-IN" dirty="0">
                <a:solidFill>
                  <a:srgbClr val="FF0000"/>
                </a:solidFill>
              </a:rPr>
              <a:t>&lt;h2&gt;Programming Languages:&lt;/h2&gt;</a:t>
            </a:r>
          </a:p>
          <a:p>
            <a:r>
              <a:rPr lang="en-IN" dirty="0">
                <a:solidFill>
                  <a:srgbClr val="FF0000"/>
                </a:solidFill>
              </a:rPr>
              <a:t>&lt;dl&gt;</a:t>
            </a:r>
          </a:p>
          <a:p>
            <a:r>
              <a:rPr lang="en-IN" dirty="0">
                <a:solidFill>
                  <a:srgbClr val="FF0000"/>
                </a:solidFill>
              </a:rPr>
              <a:t>&lt;dt&gt;Java</a:t>
            </a:r>
          </a:p>
          <a:p>
            <a:r>
              <a:rPr lang="en-IN" dirty="0">
                <a:solidFill>
                  <a:srgbClr val="FF0000"/>
                </a:solidFill>
              </a:rPr>
              <a:t>&lt;dd&gt; Java is object oriented and static type language </a:t>
            </a:r>
          </a:p>
          <a:p>
            <a:r>
              <a:rPr lang="en-IN" dirty="0">
                <a:solidFill>
                  <a:srgbClr val="FF0000"/>
                </a:solidFill>
              </a:rPr>
              <a:t>&lt;dt&gt; Python</a:t>
            </a:r>
          </a:p>
          <a:p>
            <a:r>
              <a:rPr lang="en-IN" dirty="0">
                <a:solidFill>
                  <a:srgbClr val="FF0000"/>
                </a:solidFill>
              </a:rPr>
              <a:t>&lt;dd&gt;Java is object oriented and dynamic type language</a:t>
            </a:r>
          </a:p>
          <a:p>
            <a:r>
              <a:rPr lang="en-IN" dirty="0">
                <a:solidFill>
                  <a:srgbClr val="FF0000"/>
                </a:solidFill>
              </a:rPr>
              <a:t>&lt;dt&gt; C++</a:t>
            </a:r>
          </a:p>
          <a:p>
            <a:r>
              <a:rPr lang="en-IN" dirty="0">
                <a:solidFill>
                  <a:srgbClr val="FF0000"/>
                </a:solidFill>
              </a:rPr>
              <a:t>&lt;dd&gt; Java is object oriented and works for window application</a:t>
            </a:r>
          </a:p>
          <a:p>
            <a:endParaRPr lang="en-IN" dirty="0">
              <a:solidFill>
                <a:srgbClr val="FF0000"/>
              </a:solidFill>
            </a:endParaRPr>
          </a:p>
          <a:p>
            <a:r>
              <a:rPr lang="en-IN" dirty="0">
                <a:solidFill>
                  <a:srgbClr val="FF0000"/>
                </a:solidFill>
              </a:rPr>
              <a:t>&lt;/dl&gt;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D9646F-1FC2-4894-BD85-1484C44B0AB3}"/>
              </a:ext>
            </a:extLst>
          </p:cNvPr>
          <p:cNvSpPr>
            <a:spLocks noGrp="1"/>
          </p:cNvSpPr>
          <p:nvPr>
            <p:ph idx="1"/>
          </p:nvPr>
        </p:nvSpPr>
        <p:spPr>
          <a:xfrm>
            <a:off x="457200" y="1481329"/>
            <a:ext cx="8229600" cy="1947672"/>
          </a:xfrm>
        </p:spPr>
        <p:txBody>
          <a:bodyPr/>
          <a:lstStyle/>
          <a:p>
            <a:r>
              <a:rPr lang="en-US" b="0" i="0" dirty="0">
                <a:solidFill>
                  <a:srgbClr val="1B1B1B"/>
                </a:solidFill>
                <a:effectLst/>
                <a:latin typeface="Inter"/>
              </a:rPr>
              <a:t>Hyperlinks allow us to link documents to other documents or resources, link to specific parts of documents, or make apps available at a web address.</a:t>
            </a:r>
          </a:p>
          <a:p>
            <a:endParaRPr lang="en-IN" dirty="0"/>
          </a:p>
        </p:txBody>
      </p:sp>
      <p:sp>
        <p:nvSpPr>
          <p:cNvPr id="3" name="Title 2">
            <a:extLst>
              <a:ext uri="{FF2B5EF4-FFF2-40B4-BE49-F238E27FC236}">
                <a16:creationId xmlns:a16="http://schemas.microsoft.com/office/drawing/2014/main" id="{A5E21A5E-50ED-4003-AED8-34D3353AABC3}"/>
              </a:ext>
            </a:extLst>
          </p:cNvPr>
          <p:cNvSpPr>
            <a:spLocks noGrp="1"/>
          </p:cNvSpPr>
          <p:nvPr>
            <p:ph type="title"/>
          </p:nvPr>
        </p:nvSpPr>
        <p:spPr/>
        <p:txBody>
          <a:bodyPr/>
          <a:lstStyle/>
          <a:p>
            <a:r>
              <a:rPr lang="en-IN" dirty="0" err="1"/>
              <a:t>HyperLinking</a:t>
            </a:r>
            <a:endParaRPr lang="en-IN" dirty="0"/>
          </a:p>
        </p:txBody>
      </p:sp>
      <p:pic>
        <p:nvPicPr>
          <p:cNvPr id="1028" name="Picture 4" descr="front page of bbc.co.uk, showing many news items, and navigation menu functionality">
            <a:extLst>
              <a:ext uri="{FF2B5EF4-FFF2-40B4-BE49-F238E27FC236}">
                <a16:creationId xmlns:a16="http://schemas.microsoft.com/office/drawing/2014/main" id="{7B314F8C-6959-4F79-A4CD-5AEF0B16F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6858000" cy="339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3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6A7C3A-8EAB-273C-D1C4-1414B578A079}"/>
              </a:ext>
            </a:extLst>
          </p:cNvPr>
          <p:cNvPicPr>
            <a:picLocks noGrp="1" noChangeAspect="1"/>
          </p:cNvPicPr>
          <p:nvPr>
            <p:ph idx="1"/>
          </p:nvPr>
        </p:nvPicPr>
        <p:blipFill>
          <a:blip r:embed="rId2"/>
          <a:stretch>
            <a:fillRect/>
          </a:stretch>
        </p:blipFill>
        <p:spPr>
          <a:xfrm>
            <a:off x="152400" y="228600"/>
            <a:ext cx="8534399" cy="5562600"/>
          </a:xfrm>
        </p:spPr>
      </p:pic>
    </p:spTree>
    <p:extLst>
      <p:ext uri="{BB962C8B-B14F-4D97-AF65-F5344CB8AC3E}">
        <p14:creationId xmlns:p14="http://schemas.microsoft.com/office/powerpoint/2010/main" val="126965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FBAEA-615E-4453-89DC-4A54D82497E3}"/>
              </a:ext>
            </a:extLst>
          </p:cNvPr>
          <p:cNvSpPr>
            <a:spLocks noGrp="1"/>
          </p:cNvSpPr>
          <p:nvPr>
            <p:ph idx="1"/>
          </p:nvPr>
        </p:nvSpPr>
        <p:spPr/>
        <p:txBody>
          <a:bodyPr/>
          <a:lstStyle/>
          <a:p>
            <a:r>
              <a:rPr lang="en-US" dirty="0"/>
              <a:t> inside an &lt;a&gt; element and using the </a:t>
            </a:r>
            <a:r>
              <a:rPr lang="en-US" dirty="0" err="1"/>
              <a:t>href</a:t>
            </a:r>
            <a:r>
              <a:rPr lang="en-US" dirty="0"/>
              <a:t> attribute, also known as a </a:t>
            </a:r>
            <a:r>
              <a:rPr lang="en-US" dirty="0">
                <a:solidFill>
                  <a:srgbClr val="FF0000"/>
                </a:solidFill>
              </a:rPr>
              <a:t>Hypertext Reference</a:t>
            </a:r>
            <a:r>
              <a:rPr lang="en-US" dirty="0"/>
              <a:t>, or target, that contains the web address:</a:t>
            </a:r>
          </a:p>
          <a:p>
            <a:endParaRPr lang="en-US" dirty="0"/>
          </a:p>
          <a:p>
            <a:r>
              <a:rPr lang="en-US" dirty="0">
                <a:solidFill>
                  <a:srgbClr val="FF0000"/>
                </a:solidFill>
              </a:rPr>
              <a:t>&lt;p&gt;I'm creating a link to</a:t>
            </a:r>
          </a:p>
          <a:p>
            <a:r>
              <a:rPr lang="en-US" dirty="0">
                <a:solidFill>
                  <a:srgbClr val="FF0000"/>
                </a:solidFill>
              </a:rPr>
              <a:t>&lt;a </a:t>
            </a:r>
            <a:r>
              <a:rPr lang="en-US" dirty="0" err="1">
                <a:solidFill>
                  <a:srgbClr val="FF0000"/>
                </a:solidFill>
              </a:rPr>
              <a:t>href</a:t>
            </a:r>
            <a:r>
              <a:rPr lang="en-US" dirty="0">
                <a:solidFill>
                  <a:srgbClr val="FF0000"/>
                </a:solidFill>
              </a:rPr>
              <a:t>="https://modernizr.com/docs"&gt;ABES Home Page&lt;/a&gt;.</a:t>
            </a:r>
          </a:p>
          <a:p>
            <a:r>
              <a:rPr lang="en-US" dirty="0">
                <a:solidFill>
                  <a:srgbClr val="FF0000"/>
                </a:solidFill>
              </a:rPr>
              <a:t>&lt;/p&gt;</a:t>
            </a:r>
            <a:endParaRPr lang="en-IN" dirty="0">
              <a:solidFill>
                <a:srgbClr val="FF0000"/>
              </a:solidFill>
            </a:endParaRPr>
          </a:p>
        </p:txBody>
      </p:sp>
      <p:sp>
        <p:nvSpPr>
          <p:cNvPr id="3" name="Title 2">
            <a:extLst>
              <a:ext uri="{FF2B5EF4-FFF2-40B4-BE49-F238E27FC236}">
                <a16:creationId xmlns:a16="http://schemas.microsoft.com/office/drawing/2014/main" id="{D87EE2D1-016F-46CB-B8D6-CC568DE2D85D}"/>
              </a:ext>
            </a:extLst>
          </p:cNvPr>
          <p:cNvSpPr>
            <a:spLocks noGrp="1"/>
          </p:cNvSpPr>
          <p:nvPr>
            <p:ph type="title"/>
          </p:nvPr>
        </p:nvSpPr>
        <p:spPr/>
        <p:txBody>
          <a:bodyPr/>
          <a:lstStyle/>
          <a:p>
            <a:r>
              <a:rPr lang="en-IN" dirty="0"/>
              <a:t>Anatomy of a link		</a:t>
            </a:r>
          </a:p>
        </p:txBody>
      </p:sp>
      <p:pic>
        <p:nvPicPr>
          <p:cNvPr id="7" name="Picture 6">
            <a:extLst>
              <a:ext uri="{FF2B5EF4-FFF2-40B4-BE49-F238E27FC236}">
                <a16:creationId xmlns:a16="http://schemas.microsoft.com/office/drawing/2014/main" id="{6A4CEA88-C0EB-43EE-A849-3C77933104FC}"/>
              </a:ext>
            </a:extLst>
          </p:cNvPr>
          <p:cNvPicPr>
            <a:picLocks noChangeAspect="1"/>
          </p:cNvPicPr>
          <p:nvPr/>
        </p:nvPicPr>
        <p:blipFill>
          <a:blip r:embed="rId2"/>
          <a:stretch>
            <a:fillRect/>
          </a:stretch>
        </p:blipFill>
        <p:spPr>
          <a:xfrm>
            <a:off x="3733800" y="5376672"/>
            <a:ext cx="4952999" cy="947928"/>
          </a:xfrm>
          <a:prstGeom prst="rect">
            <a:avLst/>
          </a:prstGeom>
        </p:spPr>
      </p:pic>
    </p:spTree>
    <p:extLst>
      <p:ext uri="{BB962C8B-B14F-4D97-AF65-F5344CB8AC3E}">
        <p14:creationId xmlns:p14="http://schemas.microsoft.com/office/powerpoint/2010/main" val="306215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551C7-F219-4178-864D-EC78C3627555}"/>
              </a:ext>
            </a:extLst>
          </p:cNvPr>
          <p:cNvSpPr>
            <a:spLocks noGrp="1"/>
          </p:cNvSpPr>
          <p:nvPr>
            <p:ph idx="1"/>
          </p:nvPr>
        </p:nvSpPr>
        <p:spPr>
          <a:xfrm>
            <a:off x="457200" y="76200"/>
            <a:ext cx="8229600" cy="5931091"/>
          </a:xfrm>
        </p:spPr>
        <p:txBody>
          <a:bodyPr/>
          <a:lstStyle/>
          <a:p>
            <a:r>
              <a:rPr lang="en-IN" dirty="0"/>
              <a:t>Attribute:</a:t>
            </a:r>
          </a:p>
          <a:p>
            <a:r>
              <a:rPr lang="en-IN" dirty="0">
                <a:solidFill>
                  <a:srgbClr val="FF0000"/>
                </a:solidFill>
              </a:rPr>
              <a:t>Title</a:t>
            </a:r>
            <a:r>
              <a:rPr lang="en-IN" dirty="0"/>
              <a:t>: information about the page you linked through </a:t>
            </a:r>
            <a:r>
              <a:rPr lang="en-IN" dirty="0" err="1"/>
              <a:t>href</a:t>
            </a:r>
            <a:r>
              <a:rPr lang="en-IN" dirty="0"/>
              <a:t>.</a:t>
            </a:r>
          </a:p>
          <a:p>
            <a:endParaRPr lang="en-IN" dirty="0"/>
          </a:p>
          <a:p>
            <a:r>
              <a:rPr lang="en-IN" dirty="0"/>
              <a:t>Add Image as a link:</a:t>
            </a:r>
          </a:p>
          <a:p>
            <a:r>
              <a:rPr lang="en-US" dirty="0">
                <a:solidFill>
                  <a:srgbClr val="FF0000"/>
                </a:solidFill>
              </a:rPr>
              <a:t>&lt;p&gt;I'm creating a link to</a:t>
            </a:r>
          </a:p>
          <a:p>
            <a:r>
              <a:rPr lang="en-US" dirty="0">
                <a:solidFill>
                  <a:srgbClr val="FF0000"/>
                </a:solidFill>
              </a:rPr>
              <a:t>&lt;a </a:t>
            </a:r>
            <a:r>
              <a:rPr lang="en-US" dirty="0" err="1">
                <a:solidFill>
                  <a:srgbClr val="FF0000"/>
                </a:solidFill>
              </a:rPr>
              <a:t>href</a:t>
            </a:r>
            <a:r>
              <a:rPr lang="en-US">
                <a:solidFill>
                  <a:srgbClr val="FF0000"/>
                </a:solidFill>
              </a:rPr>
              <a:t>="https://modernizr.com/docs"&gt;</a:t>
            </a:r>
            <a:endParaRPr lang="en-US" dirty="0">
              <a:solidFill>
                <a:srgbClr val="FF0000"/>
              </a:solidFill>
            </a:endParaRPr>
          </a:p>
          <a:p>
            <a:r>
              <a:rPr lang="en-US" dirty="0">
                <a:solidFill>
                  <a:srgbClr val="FF0000"/>
                </a:solidFill>
              </a:rPr>
              <a:t>&lt;</a:t>
            </a:r>
            <a:r>
              <a:rPr lang="en-US" dirty="0" err="1">
                <a:solidFill>
                  <a:srgbClr val="FF0000"/>
                </a:solidFill>
              </a:rPr>
              <a:t>img</a:t>
            </a:r>
            <a:r>
              <a:rPr lang="en-US" dirty="0">
                <a:solidFill>
                  <a:srgbClr val="FF0000"/>
                </a:solidFill>
              </a:rPr>
              <a:t> </a:t>
            </a:r>
            <a:r>
              <a:rPr lang="en-US" dirty="0" err="1">
                <a:solidFill>
                  <a:srgbClr val="FF0000"/>
                </a:solidFill>
              </a:rPr>
              <a:t>src</a:t>
            </a:r>
            <a:r>
              <a:rPr lang="en-US" dirty="0">
                <a:solidFill>
                  <a:srgbClr val="FF0000"/>
                </a:solidFill>
              </a:rPr>
              <a:t>="C:\Users\Tomer\Desktop\abeslogo.png" alt="ABES Logo"&gt;</a:t>
            </a:r>
            <a:endParaRPr lang="en-IN" dirty="0">
              <a:solidFill>
                <a:srgbClr val="FF0000"/>
              </a:solidFill>
            </a:endParaRPr>
          </a:p>
          <a:p>
            <a:endParaRPr lang="en-IN" dirty="0"/>
          </a:p>
        </p:txBody>
      </p:sp>
      <p:pic>
        <p:nvPicPr>
          <p:cNvPr id="5" name="Picture 4">
            <a:extLst>
              <a:ext uri="{FF2B5EF4-FFF2-40B4-BE49-F238E27FC236}">
                <a16:creationId xmlns:a16="http://schemas.microsoft.com/office/drawing/2014/main" id="{AA4F028F-F68E-4366-9133-1CFAD2C429A2}"/>
              </a:ext>
            </a:extLst>
          </p:cNvPr>
          <p:cNvPicPr>
            <a:picLocks noChangeAspect="1"/>
          </p:cNvPicPr>
          <p:nvPr/>
        </p:nvPicPr>
        <p:blipFill>
          <a:blip r:embed="rId2"/>
          <a:stretch>
            <a:fillRect/>
          </a:stretch>
        </p:blipFill>
        <p:spPr>
          <a:xfrm>
            <a:off x="5715000" y="4953000"/>
            <a:ext cx="3949903" cy="1295467"/>
          </a:xfrm>
          <a:prstGeom prst="rect">
            <a:avLst/>
          </a:prstGeom>
        </p:spPr>
      </p:pic>
    </p:spTree>
    <p:extLst>
      <p:ext uri="{BB962C8B-B14F-4D97-AF65-F5344CB8AC3E}">
        <p14:creationId xmlns:p14="http://schemas.microsoft.com/office/powerpoint/2010/main" val="74691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D8585-E8C4-45A5-99EB-3D3F44555FF1}"/>
              </a:ext>
            </a:extLst>
          </p:cNvPr>
          <p:cNvSpPr>
            <a:spLocks noGrp="1"/>
          </p:cNvSpPr>
          <p:nvPr>
            <p:ph idx="1"/>
          </p:nvPr>
        </p:nvSpPr>
        <p:spPr/>
        <p:txBody>
          <a:bodyPr/>
          <a:lstStyle/>
          <a:p>
            <a:r>
              <a:rPr lang="en-US" sz="2400" dirty="0">
                <a:solidFill>
                  <a:srgbClr val="FF0000"/>
                </a:solidFill>
              </a:rPr>
              <a:t>Learn &lt;a </a:t>
            </a:r>
            <a:r>
              <a:rPr lang="en-US" sz="2400" dirty="0" err="1">
                <a:solidFill>
                  <a:srgbClr val="FF0000"/>
                </a:solidFill>
              </a:rPr>
              <a:t>href</a:t>
            </a:r>
            <a:r>
              <a:rPr lang="en-US" sz="2400" dirty="0">
                <a:solidFill>
                  <a:srgbClr val="FF0000"/>
                </a:solidFill>
              </a:rPr>
              <a:t>="#java" &gt;Java Programming&lt;/a&gt;</a:t>
            </a:r>
          </a:p>
          <a:p>
            <a:r>
              <a:rPr lang="en-US" sz="2400" dirty="0">
                <a:solidFill>
                  <a:srgbClr val="FF0000"/>
                </a:solidFill>
              </a:rPr>
              <a:t>Learn &lt;a </a:t>
            </a:r>
            <a:r>
              <a:rPr lang="en-US" sz="2400" dirty="0" err="1">
                <a:solidFill>
                  <a:srgbClr val="FF0000"/>
                </a:solidFill>
              </a:rPr>
              <a:t>href</a:t>
            </a:r>
            <a:r>
              <a:rPr lang="en-US" sz="2400" dirty="0">
                <a:solidFill>
                  <a:srgbClr val="FF0000"/>
                </a:solidFill>
              </a:rPr>
              <a:t>="#python" &gt;Python Programming&lt;/a&gt;</a:t>
            </a:r>
          </a:p>
          <a:p>
            <a:endParaRPr lang="en-IN" dirty="0"/>
          </a:p>
          <a:p>
            <a:r>
              <a:rPr lang="en-IN" dirty="0">
                <a:solidFill>
                  <a:srgbClr val="FF0000"/>
                </a:solidFill>
              </a:rPr>
              <a:t>Source for #java</a:t>
            </a:r>
          </a:p>
          <a:p>
            <a:r>
              <a:rPr lang="en-IN" dirty="0"/>
              <a:t>&lt;h3 id="java"&gt;</a:t>
            </a:r>
          </a:p>
          <a:p>
            <a:r>
              <a:rPr lang="en-IN" dirty="0"/>
              <a:t>Java is object oriented </a:t>
            </a:r>
            <a:r>
              <a:rPr lang="en-IN" dirty="0" err="1"/>
              <a:t>pogramming</a:t>
            </a:r>
            <a:r>
              <a:rPr lang="en-IN" dirty="0"/>
              <a:t>….</a:t>
            </a:r>
          </a:p>
          <a:p>
            <a:endParaRPr lang="en-IN" dirty="0"/>
          </a:p>
          <a:p>
            <a:r>
              <a:rPr lang="en-IN" dirty="0"/>
              <a:t>&lt;/h3&gt;</a:t>
            </a:r>
          </a:p>
        </p:txBody>
      </p:sp>
      <p:sp>
        <p:nvSpPr>
          <p:cNvPr id="3" name="Title 2">
            <a:extLst>
              <a:ext uri="{FF2B5EF4-FFF2-40B4-BE49-F238E27FC236}">
                <a16:creationId xmlns:a16="http://schemas.microsoft.com/office/drawing/2014/main" id="{B5DD423A-3116-45FC-9CFC-91442C8829B8}"/>
              </a:ext>
            </a:extLst>
          </p:cNvPr>
          <p:cNvSpPr>
            <a:spLocks noGrp="1"/>
          </p:cNvSpPr>
          <p:nvPr>
            <p:ph type="title"/>
          </p:nvPr>
        </p:nvSpPr>
        <p:spPr/>
        <p:txBody>
          <a:bodyPr/>
          <a:lstStyle/>
          <a:p>
            <a:r>
              <a:rPr lang="en-IN" dirty="0"/>
              <a:t>Documents Fragments</a:t>
            </a:r>
          </a:p>
        </p:txBody>
      </p:sp>
      <p:pic>
        <p:nvPicPr>
          <p:cNvPr id="5" name="Picture 4">
            <a:extLst>
              <a:ext uri="{FF2B5EF4-FFF2-40B4-BE49-F238E27FC236}">
                <a16:creationId xmlns:a16="http://schemas.microsoft.com/office/drawing/2014/main" id="{AE951855-2142-494E-8227-E81DC7E2F391}"/>
              </a:ext>
            </a:extLst>
          </p:cNvPr>
          <p:cNvPicPr>
            <a:picLocks noChangeAspect="1"/>
          </p:cNvPicPr>
          <p:nvPr/>
        </p:nvPicPr>
        <p:blipFill>
          <a:blip r:embed="rId2"/>
          <a:stretch>
            <a:fillRect/>
          </a:stretch>
        </p:blipFill>
        <p:spPr>
          <a:xfrm>
            <a:off x="1847710" y="5536461"/>
            <a:ext cx="5448580" cy="864339"/>
          </a:xfrm>
          <a:prstGeom prst="rect">
            <a:avLst/>
          </a:prstGeom>
        </p:spPr>
      </p:pic>
      <p:pic>
        <p:nvPicPr>
          <p:cNvPr id="7" name="Picture 6">
            <a:extLst>
              <a:ext uri="{FF2B5EF4-FFF2-40B4-BE49-F238E27FC236}">
                <a16:creationId xmlns:a16="http://schemas.microsoft.com/office/drawing/2014/main" id="{092F8A0E-C253-4AC6-BB27-2F67F53B915C}"/>
              </a:ext>
            </a:extLst>
          </p:cNvPr>
          <p:cNvPicPr>
            <a:picLocks noChangeAspect="1"/>
          </p:cNvPicPr>
          <p:nvPr/>
        </p:nvPicPr>
        <p:blipFill>
          <a:blip r:embed="rId3"/>
          <a:stretch>
            <a:fillRect/>
          </a:stretch>
        </p:blipFill>
        <p:spPr>
          <a:xfrm>
            <a:off x="7467600" y="5365908"/>
            <a:ext cx="5874052" cy="1282766"/>
          </a:xfrm>
          <a:prstGeom prst="rect">
            <a:avLst/>
          </a:prstGeom>
        </p:spPr>
      </p:pic>
    </p:spTree>
    <p:extLst>
      <p:ext uri="{BB962C8B-B14F-4D97-AF65-F5344CB8AC3E}">
        <p14:creationId xmlns:p14="http://schemas.microsoft.com/office/powerpoint/2010/main" val="366004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normAutofit/>
          </a:bodyPr>
          <a:lstStyle/>
          <a:p>
            <a:r>
              <a:rPr lang="en-US" sz="2000" b="1" dirty="0"/>
              <a:t>Mailto: </a:t>
            </a:r>
            <a:r>
              <a:rPr lang="en-US" sz="2000" dirty="0"/>
              <a:t>This </a:t>
            </a:r>
            <a:r>
              <a:rPr lang="en-US" sz="2000" i="1" dirty="0"/>
              <a:t>anchor</a:t>
            </a:r>
            <a:r>
              <a:rPr lang="en-US" sz="2000" dirty="0"/>
              <a:t> makes it possible for the user to create an email to a specific address. The format is:</a:t>
            </a:r>
          </a:p>
          <a:p>
            <a:endParaRPr lang="en-US" sz="2000" dirty="0"/>
          </a:p>
          <a:p>
            <a:r>
              <a:rPr lang="en-US" sz="2000" dirty="0">
                <a:solidFill>
                  <a:srgbClr val="FF0000"/>
                </a:solidFill>
              </a:rPr>
              <a:t>&lt;a </a:t>
            </a:r>
            <a:r>
              <a:rPr lang="en-US" sz="2000" dirty="0" err="1">
                <a:solidFill>
                  <a:srgbClr val="FF0000"/>
                </a:solidFill>
              </a:rPr>
              <a:t>href</a:t>
            </a:r>
            <a:r>
              <a:rPr lang="en-US" sz="2000" dirty="0">
                <a:solidFill>
                  <a:srgbClr val="FF0000"/>
                </a:solidFill>
              </a:rPr>
              <a:t>="mailto:</a:t>
            </a:r>
            <a:r>
              <a:rPr lang="en-US" sz="2000" i="1" dirty="0">
                <a:solidFill>
                  <a:srgbClr val="FF0000"/>
                </a:solidFill>
              </a:rPr>
              <a:t>info@abes.ac.in</a:t>
            </a:r>
            <a:r>
              <a:rPr lang="en-US" sz="2000" dirty="0">
                <a:solidFill>
                  <a:srgbClr val="FF0000"/>
                </a:solidFill>
              </a:rPr>
              <a:t>"&gt;Contact us&lt;/a&gt;</a:t>
            </a:r>
            <a:endParaRPr lang="en-US" sz="2000" b="1" dirty="0">
              <a:solidFill>
                <a:srgbClr val="FF0000"/>
              </a:solidFill>
            </a:endParaRPr>
          </a:p>
        </p:txBody>
      </p:sp>
      <p:pic>
        <p:nvPicPr>
          <p:cNvPr id="4" name="Picture 3">
            <a:extLst>
              <a:ext uri="{FF2B5EF4-FFF2-40B4-BE49-F238E27FC236}">
                <a16:creationId xmlns:a16="http://schemas.microsoft.com/office/drawing/2014/main" id="{09748865-9A14-4393-9B4F-30576D97FE0D}"/>
              </a:ext>
            </a:extLst>
          </p:cNvPr>
          <p:cNvPicPr>
            <a:picLocks noChangeAspect="1"/>
          </p:cNvPicPr>
          <p:nvPr/>
        </p:nvPicPr>
        <p:blipFill>
          <a:blip r:embed="rId2"/>
          <a:stretch>
            <a:fillRect/>
          </a:stretch>
        </p:blipFill>
        <p:spPr>
          <a:xfrm>
            <a:off x="1511142" y="2762215"/>
            <a:ext cx="6121715" cy="1333569"/>
          </a:xfrm>
          <a:prstGeom prst="rect">
            <a:avLst/>
          </a:prstGeom>
        </p:spPr>
      </p:pic>
      <p:pic>
        <p:nvPicPr>
          <p:cNvPr id="6" name="Picture 5">
            <a:extLst>
              <a:ext uri="{FF2B5EF4-FFF2-40B4-BE49-F238E27FC236}">
                <a16:creationId xmlns:a16="http://schemas.microsoft.com/office/drawing/2014/main" id="{387FBF95-6F56-48F1-9745-FEC4C9A59D02}"/>
              </a:ext>
            </a:extLst>
          </p:cNvPr>
          <p:cNvPicPr>
            <a:picLocks noChangeAspect="1"/>
          </p:cNvPicPr>
          <p:nvPr/>
        </p:nvPicPr>
        <p:blipFill>
          <a:blip r:embed="rId3"/>
          <a:stretch>
            <a:fillRect/>
          </a:stretch>
        </p:blipFill>
        <p:spPr>
          <a:xfrm>
            <a:off x="2590800" y="4572000"/>
            <a:ext cx="4858000" cy="25782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lstStyle/>
          <a:p>
            <a:r>
              <a:rPr lang="en-US" sz="2000" b="1" dirty="0"/>
              <a:t>Audio tag:</a:t>
            </a:r>
          </a:p>
          <a:p>
            <a:r>
              <a:rPr lang="en-US" sz="2000" dirty="0">
                <a:solidFill>
                  <a:srgbClr val="FF0000"/>
                </a:solidFill>
              </a:rPr>
              <a:t>&lt;audio controls&gt;</a:t>
            </a:r>
          </a:p>
          <a:p>
            <a:r>
              <a:rPr lang="en-US" sz="2000" dirty="0">
                <a:solidFill>
                  <a:srgbClr val="FF0000"/>
                </a:solidFill>
              </a:rPr>
              <a:t>&lt;source </a:t>
            </a:r>
            <a:r>
              <a:rPr lang="en-US" sz="2000" dirty="0" err="1">
                <a:solidFill>
                  <a:srgbClr val="FF0000"/>
                </a:solidFill>
              </a:rPr>
              <a:t>src</a:t>
            </a:r>
            <a:r>
              <a:rPr lang="en-US" sz="2000" dirty="0">
                <a:solidFill>
                  <a:srgbClr val="FF0000"/>
                </a:solidFill>
              </a:rPr>
              <a:t>=“file.mp3” type=“audio/mpeg”&gt;</a:t>
            </a:r>
          </a:p>
          <a:p>
            <a:r>
              <a:rPr lang="en-US" sz="2000" dirty="0">
                <a:solidFill>
                  <a:srgbClr val="FF0000"/>
                </a:solidFill>
              </a:rPr>
              <a:t>Your browser does not support the audio tag.</a:t>
            </a:r>
          </a:p>
          <a:p>
            <a:pPr marL="109728" indent="0">
              <a:buNone/>
            </a:pPr>
            <a:r>
              <a:rPr lang="en-US" sz="2000" dirty="0">
                <a:solidFill>
                  <a:srgbClr val="FF0000"/>
                </a:solidFill>
              </a:rPr>
              <a:t>&lt;/audio&gt;</a:t>
            </a:r>
          </a:p>
          <a:p>
            <a:pPr marL="109728" indent="0">
              <a:buNone/>
            </a:pPr>
            <a:endParaRPr lang="en-US" sz="2000" dirty="0"/>
          </a:p>
        </p:txBody>
      </p:sp>
      <p:pic>
        <p:nvPicPr>
          <p:cNvPr id="4" name="Picture 3">
            <a:extLst>
              <a:ext uri="{FF2B5EF4-FFF2-40B4-BE49-F238E27FC236}">
                <a16:creationId xmlns:a16="http://schemas.microsoft.com/office/drawing/2014/main" id="{D21AF4E9-2BD0-4A93-9B1F-D1AD9BABF026}"/>
              </a:ext>
            </a:extLst>
          </p:cNvPr>
          <p:cNvPicPr>
            <a:picLocks noChangeAspect="1"/>
          </p:cNvPicPr>
          <p:nvPr/>
        </p:nvPicPr>
        <p:blipFill>
          <a:blip r:embed="rId2"/>
          <a:stretch>
            <a:fillRect/>
          </a:stretch>
        </p:blipFill>
        <p:spPr>
          <a:xfrm>
            <a:off x="1371600" y="3461657"/>
            <a:ext cx="5334000" cy="18723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rmAutofit/>
          </a:bodyPr>
          <a:lstStyle/>
          <a:p>
            <a:r>
              <a:rPr lang="en-US" sz="2000" b="1" dirty="0"/>
              <a:t>Video tag:</a:t>
            </a:r>
          </a:p>
          <a:p>
            <a:r>
              <a:rPr lang="en-US" sz="2000" dirty="0"/>
              <a:t>&lt;video  width=“300” height=“200”  controls&gt;</a:t>
            </a:r>
          </a:p>
          <a:p>
            <a:r>
              <a:rPr lang="en-US" sz="2000" dirty="0"/>
              <a:t>&lt;source </a:t>
            </a:r>
            <a:r>
              <a:rPr lang="en-US" sz="2000" dirty="0" err="1"/>
              <a:t>src</a:t>
            </a:r>
            <a:r>
              <a:rPr lang="en-US" sz="2000" dirty="0"/>
              <a:t>=“file.mp4” type=“video/mp4”&gt;</a:t>
            </a:r>
          </a:p>
          <a:p>
            <a:endParaRPr lang="en-US" sz="2000" dirty="0"/>
          </a:p>
          <a:p>
            <a:r>
              <a:rPr lang="en-US" sz="2000" dirty="0"/>
              <a:t>&lt;/video&gt;</a:t>
            </a:r>
          </a:p>
        </p:txBody>
      </p:sp>
      <p:pic>
        <p:nvPicPr>
          <p:cNvPr id="4" name="Picture 3">
            <a:extLst>
              <a:ext uri="{FF2B5EF4-FFF2-40B4-BE49-F238E27FC236}">
                <a16:creationId xmlns:a16="http://schemas.microsoft.com/office/drawing/2014/main" id="{2377828D-45A8-4F8B-875F-A45EA1CC22AE}"/>
              </a:ext>
            </a:extLst>
          </p:cNvPr>
          <p:cNvPicPr>
            <a:picLocks noChangeAspect="1"/>
          </p:cNvPicPr>
          <p:nvPr/>
        </p:nvPicPr>
        <p:blipFill>
          <a:blip r:embed="rId2"/>
          <a:stretch>
            <a:fillRect/>
          </a:stretch>
        </p:blipFill>
        <p:spPr>
          <a:xfrm>
            <a:off x="990600" y="2819400"/>
            <a:ext cx="6629400" cy="2819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821B98-F5BB-4648-A21E-345B2D476595}"/>
              </a:ext>
            </a:extLst>
          </p:cNvPr>
          <p:cNvSpPr>
            <a:spLocks noGrp="1"/>
          </p:cNvSpPr>
          <p:nvPr>
            <p:ph idx="1"/>
          </p:nvPr>
        </p:nvSpPr>
        <p:spPr>
          <a:xfrm>
            <a:off x="457200" y="152400"/>
            <a:ext cx="8229600" cy="5854891"/>
          </a:xfrm>
        </p:spPr>
        <p:txBody>
          <a:bodyPr>
            <a:normAutofit fontScale="85000" lnSpcReduction="10000"/>
          </a:bodyPr>
          <a:lstStyle/>
          <a:p>
            <a:r>
              <a:rPr lang="en-IN" dirty="0">
                <a:solidFill>
                  <a:srgbClr val="FF0000"/>
                </a:solidFill>
                <a:highlight>
                  <a:srgbClr val="FFFF00"/>
                </a:highlight>
              </a:rPr>
              <a:t>Working on Text</a:t>
            </a:r>
          </a:p>
          <a:p>
            <a:endParaRPr lang="en-IN" dirty="0">
              <a:solidFill>
                <a:srgbClr val="FF0000"/>
              </a:solidFill>
            </a:endParaRPr>
          </a:p>
          <a:p>
            <a:r>
              <a:rPr lang="en-IN" dirty="0"/>
              <a:t>&lt;</a:t>
            </a:r>
            <a:r>
              <a:rPr lang="en-IN" dirty="0" err="1"/>
              <a:t>br</a:t>
            </a:r>
            <a:r>
              <a:rPr lang="en-IN" dirty="0"/>
              <a:t>&gt;:  break the line</a:t>
            </a:r>
          </a:p>
          <a:p>
            <a:r>
              <a:rPr lang="en-IN" dirty="0"/>
              <a:t>&lt;HR&gt;: for Horizontal Line</a:t>
            </a:r>
          </a:p>
          <a:p>
            <a:r>
              <a:rPr lang="en-IN" dirty="0">
                <a:solidFill>
                  <a:srgbClr val="FF0000"/>
                </a:solidFill>
              </a:rPr>
              <a:t>Physical Styles:</a:t>
            </a:r>
          </a:p>
          <a:p>
            <a:r>
              <a:rPr lang="en-IN" dirty="0">
                <a:solidFill>
                  <a:srgbClr val="FF0000"/>
                </a:solidFill>
              </a:rPr>
              <a:t>&lt;B&gt;&lt;/B&gt;: Bold the text</a:t>
            </a:r>
          </a:p>
          <a:p>
            <a:r>
              <a:rPr lang="en-IN" dirty="0">
                <a:solidFill>
                  <a:srgbClr val="FF0000"/>
                </a:solidFill>
              </a:rPr>
              <a:t>&lt;I&gt;&lt;/I&gt;: Italic the text</a:t>
            </a:r>
          </a:p>
          <a:p>
            <a:r>
              <a:rPr lang="en-IN" dirty="0">
                <a:solidFill>
                  <a:srgbClr val="FF0000"/>
                </a:solidFill>
              </a:rPr>
              <a:t>&lt;U&gt;&lt;/U&gt;: underline the text</a:t>
            </a:r>
          </a:p>
          <a:p>
            <a:endParaRPr lang="en-IN" dirty="0">
              <a:solidFill>
                <a:srgbClr val="FF0000"/>
              </a:solidFill>
            </a:endParaRPr>
          </a:p>
          <a:p>
            <a:r>
              <a:rPr lang="en-IN" dirty="0">
                <a:solidFill>
                  <a:srgbClr val="FF0000"/>
                </a:solidFill>
                <a:highlight>
                  <a:srgbClr val="FFFF00"/>
                </a:highlight>
              </a:rPr>
              <a:t>Example:</a:t>
            </a:r>
          </a:p>
          <a:p>
            <a:r>
              <a:rPr lang="en-IN" dirty="0">
                <a:solidFill>
                  <a:srgbClr val="FF0000"/>
                </a:solidFill>
              </a:rPr>
              <a:t>&lt;HR&gt;</a:t>
            </a:r>
          </a:p>
          <a:p>
            <a:r>
              <a:rPr lang="en-IN" dirty="0">
                <a:solidFill>
                  <a:srgbClr val="FF0000"/>
                </a:solidFill>
              </a:rPr>
              <a:t>Java Programming&lt;BR&gt; Python Programming &lt;BR&gt; C Programming&lt;BR&gt; &lt;HR&gt; &lt;B&gt;Bold Text&lt;/B&gt;  &lt;BR&gt; &lt;I&gt;Italic Text &lt;/I&gt;&lt;BR&gt; &lt;U&gt;Underline text&lt;/I&gt;</a:t>
            </a:r>
          </a:p>
          <a:p>
            <a:r>
              <a:rPr lang="en-IN" dirty="0">
                <a:solidFill>
                  <a:srgbClr val="FF0000"/>
                </a:solidFill>
              </a:rPr>
              <a:t>&lt;BR&gt;</a:t>
            </a:r>
          </a:p>
          <a:p>
            <a:r>
              <a:rPr lang="en-IN" dirty="0">
                <a:solidFill>
                  <a:srgbClr val="FF0000"/>
                </a:solidFill>
              </a:rPr>
              <a:t>&lt;TT&gt;</a:t>
            </a:r>
            <a:r>
              <a:rPr lang="en-IN" dirty="0" err="1">
                <a:solidFill>
                  <a:srgbClr val="FF0000"/>
                </a:solidFill>
              </a:rPr>
              <a:t>TypeWriter</a:t>
            </a:r>
            <a:endParaRPr lang="en-IN" dirty="0">
              <a:solidFill>
                <a:srgbClr val="FF0000"/>
              </a:solidFill>
            </a:endParaRPr>
          </a:p>
        </p:txBody>
      </p:sp>
      <p:pic>
        <p:nvPicPr>
          <p:cNvPr id="5" name="Picture 4">
            <a:extLst>
              <a:ext uri="{FF2B5EF4-FFF2-40B4-BE49-F238E27FC236}">
                <a16:creationId xmlns:a16="http://schemas.microsoft.com/office/drawing/2014/main" id="{A42637EA-34C6-4872-8D1A-9B35A3681CEE}"/>
              </a:ext>
            </a:extLst>
          </p:cNvPr>
          <p:cNvPicPr>
            <a:picLocks noChangeAspect="1"/>
          </p:cNvPicPr>
          <p:nvPr/>
        </p:nvPicPr>
        <p:blipFill>
          <a:blip r:embed="rId2"/>
          <a:stretch>
            <a:fillRect/>
          </a:stretch>
        </p:blipFill>
        <p:spPr>
          <a:xfrm>
            <a:off x="9067800" y="4038600"/>
            <a:ext cx="3657600" cy="2895600"/>
          </a:xfrm>
          <a:prstGeom prst="rect">
            <a:avLst/>
          </a:prstGeom>
        </p:spPr>
      </p:pic>
    </p:spTree>
    <p:extLst>
      <p:ext uri="{BB962C8B-B14F-4D97-AF65-F5344CB8AC3E}">
        <p14:creationId xmlns:p14="http://schemas.microsoft.com/office/powerpoint/2010/main" val="252210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BB41C-5372-4019-8DFD-7CFCB286B0EA}"/>
              </a:ext>
            </a:extLst>
          </p:cNvPr>
          <p:cNvSpPr>
            <a:spLocks noGrp="1"/>
          </p:cNvSpPr>
          <p:nvPr>
            <p:ph idx="1"/>
          </p:nvPr>
        </p:nvSpPr>
        <p:spPr>
          <a:xfrm>
            <a:off x="457200" y="304800"/>
            <a:ext cx="8229600" cy="5702491"/>
          </a:xfrm>
        </p:spPr>
        <p:txBody>
          <a:bodyPr/>
          <a:lstStyle/>
          <a:p>
            <a:r>
              <a:rPr lang="en-US" dirty="0">
                <a:solidFill>
                  <a:srgbClr val="FF0000"/>
                </a:solidFill>
              </a:rPr>
              <a:t>blockquote</a:t>
            </a:r>
            <a:r>
              <a:rPr lang="en-IN" dirty="0">
                <a:solidFill>
                  <a:srgbClr val="FF0000"/>
                </a:solidFill>
              </a:rPr>
              <a:t>:</a:t>
            </a:r>
          </a:p>
          <a:p>
            <a:r>
              <a:rPr lang="en-US" sz="2400" dirty="0"/>
              <a:t>The &lt;blockquote&gt; tag specifies a section that is quoted from another source.</a:t>
            </a:r>
          </a:p>
          <a:p>
            <a:endParaRPr lang="en-IN" dirty="0"/>
          </a:p>
          <a:p>
            <a:r>
              <a:rPr lang="en-US" dirty="0"/>
              <a:t>&lt;blockquote cite=“abes.ac.in"&gt;</a:t>
            </a:r>
          </a:p>
          <a:p>
            <a:r>
              <a:rPr lang="en-US" b="0" i="0" dirty="0">
                <a:solidFill>
                  <a:srgbClr val="000000"/>
                </a:solidFill>
                <a:effectLst/>
                <a:latin typeface="Consolas" panose="020B0609020204030204" pitchFamily="49" charset="0"/>
              </a:rPr>
              <a:t>WWF has been protecting the future of nature. The world's leading conservation organization, WWF works in 100 countries and is supported by 1.2 million members in the United States and close to 5 million globally.</a:t>
            </a:r>
            <a:endParaRPr lang="en-US" dirty="0"/>
          </a:p>
          <a:p>
            <a:r>
              <a:rPr lang="en-US" dirty="0"/>
              <a:t>&lt;/blockquote&gt;</a:t>
            </a:r>
            <a:endParaRPr lang="en-IN" dirty="0"/>
          </a:p>
        </p:txBody>
      </p:sp>
    </p:spTree>
    <p:extLst>
      <p:ext uri="{BB962C8B-B14F-4D97-AF65-F5344CB8AC3E}">
        <p14:creationId xmlns:p14="http://schemas.microsoft.com/office/powerpoint/2010/main" val="3889723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D9044A-4154-44E9-8F61-9EF90CCF758E}"/>
              </a:ext>
            </a:extLst>
          </p:cNvPr>
          <p:cNvSpPr>
            <a:spLocks noGrp="1"/>
          </p:cNvSpPr>
          <p:nvPr>
            <p:ph idx="1"/>
          </p:nvPr>
        </p:nvSpPr>
        <p:spPr>
          <a:xfrm>
            <a:off x="457200" y="76200"/>
            <a:ext cx="8229600" cy="5931091"/>
          </a:xfrm>
        </p:spPr>
        <p:txBody>
          <a:bodyPr/>
          <a:lstStyle/>
          <a:p>
            <a:pPr algn="l"/>
            <a:r>
              <a:rPr lang="en-IN" b="1" i="0" u="sng" dirty="0">
                <a:effectLst/>
                <a:latin typeface="Inter"/>
                <a:hlinkClick r:id="rId2" tooltip="Permalink to Abbreviations">
                  <a:extLst>
                    <a:ext uri="{A12FA001-AC4F-418D-AE19-62706E023703}">
                      <ahyp:hlinkClr xmlns:ahyp="http://schemas.microsoft.com/office/drawing/2018/hyperlinkcolor" val="tx"/>
                    </a:ext>
                  </a:extLst>
                </a:hlinkClick>
              </a:rPr>
              <a:t>Abbreviations</a:t>
            </a:r>
            <a:r>
              <a:rPr lang="en-IN" b="1" i="0" u="sng" dirty="0">
                <a:effectLst/>
                <a:latin typeface="Inter"/>
              </a:rPr>
              <a:t>:</a:t>
            </a:r>
          </a:p>
          <a:p>
            <a:pPr algn="l"/>
            <a:endParaRPr lang="en-IN" b="1" i="0" u="sng" dirty="0">
              <a:effectLst/>
              <a:latin typeface="Inter"/>
            </a:endParaRPr>
          </a:p>
          <a:p>
            <a:pPr algn="l"/>
            <a:r>
              <a:rPr lang="en-US" sz="2400" i="0" dirty="0">
                <a:solidFill>
                  <a:schemeClr val="accent2"/>
                </a:solidFill>
                <a:effectLst/>
                <a:latin typeface="Inter"/>
              </a:rPr>
              <a:t>&lt;p&gt;We use &lt;</a:t>
            </a:r>
            <a:r>
              <a:rPr lang="en-US" sz="2400" i="0" dirty="0" err="1">
                <a:solidFill>
                  <a:schemeClr val="accent2"/>
                </a:solidFill>
                <a:effectLst/>
                <a:latin typeface="Inter"/>
              </a:rPr>
              <a:t>abbr</a:t>
            </a:r>
            <a:r>
              <a:rPr lang="en-US" sz="2400" i="0" dirty="0">
                <a:solidFill>
                  <a:schemeClr val="accent2"/>
                </a:solidFill>
                <a:effectLst/>
                <a:latin typeface="Inter"/>
              </a:rPr>
              <a:t> title="Java Programming develop by sun microsystems"&gt;Java&lt;/</a:t>
            </a:r>
            <a:r>
              <a:rPr lang="en-US" sz="2400" i="0" dirty="0" err="1">
                <a:solidFill>
                  <a:schemeClr val="accent2"/>
                </a:solidFill>
                <a:effectLst/>
                <a:latin typeface="Inter"/>
              </a:rPr>
              <a:t>abbr</a:t>
            </a:r>
            <a:r>
              <a:rPr lang="en-US" sz="2400" i="0" dirty="0">
                <a:solidFill>
                  <a:schemeClr val="accent2"/>
                </a:solidFill>
                <a:effectLst/>
                <a:latin typeface="Inter"/>
              </a:rPr>
              <a:t>&gt; to develop the web application&lt;/p&gt;</a:t>
            </a:r>
          </a:p>
          <a:p>
            <a:pPr algn="l"/>
            <a:endParaRPr lang="en-US" sz="2400" i="0" dirty="0">
              <a:solidFill>
                <a:schemeClr val="accent2"/>
              </a:solidFill>
              <a:effectLst/>
              <a:latin typeface="Inter"/>
            </a:endParaRPr>
          </a:p>
          <a:p>
            <a:pPr algn="l"/>
            <a:endParaRPr lang="en-US" sz="2400" i="0" dirty="0">
              <a:solidFill>
                <a:schemeClr val="accent2"/>
              </a:solidFill>
              <a:effectLst/>
              <a:latin typeface="Inter"/>
            </a:endParaRPr>
          </a:p>
          <a:p>
            <a:pPr algn="l"/>
            <a:r>
              <a:rPr lang="en-IN" sz="2400" i="0" dirty="0">
                <a:effectLst/>
                <a:latin typeface="Inter"/>
              </a:rPr>
              <a:t>Address:</a:t>
            </a:r>
          </a:p>
          <a:p>
            <a:pPr algn="l"/>
            <a:r>
              <a:rPr lang="en-US" sz="2400" i="0" dirty="0">
                <a:solidFill>
                  <a:schemeClr val="accent2"/>
                </a:solidFill>
                <a:effectLst/>
                <a:latin typeface="Inter"/>
              </a:rPr>
              <a:t>&lt;address&gt;</a:t>
            </a:r>
          </a:p>
          <a:p>
            <a:pPr algn="l"/>
            <a:r>
              <a:rPr lang="en-US" sz="2400" i="0" dirty="0">
                <a:solidFill>
                  <a:schemeClr val="accent2"/>
                </a:solidFill>
                <a:effectLst/>
                <a:latin typeface="Inter"/>
              </a:rPr>
              <a:t>  Chris Mills, Manchester, The Grim North, UK</a:t>
            </a:r>
          </a:p>
          <a:p>
            <a:pPr algn="l"/>
            <a:r>
              <a:rPr lang="en-US" sz="2400" i="0" dirty="0">
                <a:solidFill>
                  <a:schemeClr val="accent2"/>
                </a:solidFill>
                <a:effectLst/>
                <a:latin typeface="Inter"/>
              </a:rPr>
              <a:t>&lt;/address&gt;</a:t>
            </a:r>
            <a:endParaRPr lang="en-IN" sz="2400" i="0" dirty="0">
              <a:solidFill>
                <a:schemeClr val="accent2"/>
              </a:solidFill>
              <a:effectLst/>
              <a:latin typeface="Inter"/>
            </a:endParaRPr>
          </a:p>
        </p:txBody>
      </p:sp>
      <p:pic>
        <p:nvPicPr>
          <p:cNvPr id="6" name="Picture 5">
            <a:extLst>
              <a:ext uri="{FF2B5EF4-FFF2-40B4-BE49-F238E27FC236}">
                <a16:creationId xmlns:a16="http://schemas.microsoft.com/office/drawing/2014/main" id="{F8A01F7B-0CDF-4778-80E8-218E49555439}"/>
              </a:ext>
            </a:extLst>
          </p:cNvPr>
          <p:cNvPicPr>
            <a:picLocks noChangeAspect="1"/>
          </p:cNvPicPr>
          <p:nvPr/>
        </p:nvPicPr>
        <p:blipFill>
          <a:blip r:embed="rId3"/>
          <a:stretch>
            <a:fillRect/>
          </a:stretch>
        </p:blipFill>
        <p:spPr>
          <a:xfrm>
            <a:off x="3657600" y="1752600"/>
            <a:ext cx="4921425" cy="990600"/>
          </a:xfrm>
          <a:prstGeom prst="rect">
            <a:avLst/>
          </a:prstGeom>
        </p:spPr>
      </p:pic>
    </p:spTree>
    <p:extLst>
      <p:ext uri="{BB962C8B-B14F-4D97-AF65-F5344CB8AC3E}">
        <p14:creationId xmlns:p14="http://schemas.microsoft.com/office/powerpoint/2010/main" val="2066598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2C773-6D99-4FE5-8A0C-8BC6E2C18211}"/>
              </a:ext>
            </a:extLst>
          </p:cNvPr>
          <p:cNvSpPr>
            <a:spLocks noGrp="1"/>
          </p:cNvSpPr>
          <p:nvPr>
            <p:ph idx="1"/>
          </p:nvPr>
        </p:nvSpPr>
        <p:spPr>
          <a:xfrm>
            <a:off x="228600" y="228600"/>
            <a:ext cx="8229600" cy="5550091"/>
          </a:xfrm>
        </p:spPr>
        <p:txBody>
          <a:bodyPr/>
          <a:lstStyle/>
          <a:p>
            <a:r>
              <a:rPr lang="en-IN" b="1" i="0" u="none" strike="noStrike" dirty="0">
                <a:effectLst/>
                <a:latin typeface="Inter"/>
                <a:hlinkClick r:id="rId2" tooltip="Permalink to Superscript and subscript">
                  <a:extLst>
                    <a:ext uri="{A12FA001-AC4F-418D-AE19-62706E023703}">
                      <ahyp:hlinkClr xmlns:ahyp="http://schemas.microsoft.com/office/drawing/2018/hyperlinkcolor" val="tx"/>
                    </a:ext>
                  </a:extLst>
                </a:hlinkClick>
              </a:rPr>
              <a:t>Superscript and subscript</a:t>
            </a:r>
            <a:r>
              <a:rPr lang="en-IN" b="1" i="0" u="none" strike="noStrike" dirty="0">
                <a:effectLst/>
                <a:latin typeface="Inter"/>
              </a:rPr>
              <a:t>:</a:t>
            </a:r>
          </a:p>
          <a:p>
            <a:r>
              <a:rPr lang="en-IN" b="1" i="0" u="none" strike="noStrike" dirty="0">
                <a:effectLst/>
                <a:latin typeface="Inter"/>
                <a:hlinkClick r:id="rId2" tooltip="Permalink to Superscript and subscript">
                  <a:extLst>
                    <a:ext uri="{A12FA001-AC4F-418D-AE19-62706E023703}">
                      <ahyp:hlinkClr xmlns:ahyp="http://schemas.microsoft.com/office/drawing/2018/hyperlinkcolor" val="tx"/>
                    </a:ext>
                  </a:extLst>
                </a:hlinkClick>
              </a:rPr>
              <a:t>Superscript</a:t>
            </a:r>
            <a:endParaRPr lang="en-IN" b="1" i="0" dirty="0">
              <a:effectLst/>
              <a:latin typeface="Inter"/>
            </a:endParaRPr>
          </a:p>
          <a:p>
            <a:r>
              <a:rPr lang="en-US" dirty="0">
                <a:solidFill>
                  <a:srgbClr val="FF0000"/>
                </a:solidFill>
              </a:rPr>
              <a:t>&lt;p&gt;If x&lt;sup&gt;2&lt;/sup&gt; is 9, x must equal 3 or -3.&lt;/p&gt;</a:t>
            </a:r>
          </a:p>
          <a:p>
            <a:endParaRPr lang="en-IN" dirty="0">
              <a:solidFill>
                <a:srgbClr val="FF0000"/>
              </a:solidFill>
            </a:endParaRPr>
          </a:p>
          <a:p>
            <a:endParaRPr lang="en-IN" dirty="0">
              <a:solidFill>
                <a:srgbClr val="FF0000"/>
              </a:solidFill>
            </a:endParaRPr>
          </a:p>
          <a:p>
            <a:pPr marL="109728" indent="0">
              <a:buNone/>
            </a:pPr>
            <a:r>
              <a:rPr lang="en-IN" b="1" i="0" u="none" strike="noStrike" dirty="0" err="1">
                <a:effectLst/>
                <a:latin typeface="Inter"/>
                <a:hlinkClick r:id="rId2" tooltip="Permalink to Superscript and subscript">
                  <a:extLst>
                    <a:ext uri="{A12FA001-AC4F-418D-AE19-62706E023703}">
                      <ahyp:hlinkClr xmlns:ahyp="http://schemas.microsoft.com/office/drawing/2018/hyperlinkcolor" val="tx"/>
                    </a:ext>
                  </a:extLst>
                </a:hlinkClick>
              </a:rPr>
              <a:t>Suberscript</a:t>
            </a:r>
            <a:r>
              <a:rPr lang="en-IN" b="1" i="0" u="none" strike="noStrike" dirty="0">
                <a:effectLst/>
                <a:latin typeface="Inter"/>
              </a:rPr>
              <a:t>:</a:t>
            </a:r>
          </a:p>
          <a:p>
            <a:pPr marL="109728" indent="0">
              <a:buNone/>
            </a:pPr>
            <a:r>
              <a:rPr lang="pt-BR" dirty="0">
                <a:solidFill>
                  <a:srgbClr val="FF0000"/>
                </a:solidFill>
              </a:rPr>
              <a:t>C&lt;sub&gt;8&lt;/sub&gt;H&lt;sub&gt;10&lt;/sub&gt;N&lt;sub&gt;4&lt;/sub&gt;O&lt;sub&gt;2&lt;/sub&gt;.&lt;/p&gt;</a:t>
            </a:r>
            <a:endParaRPr lang="en-IN" b="1" dirty="0">
              <a:solidFill>
                <a:srgbClr val="FF0000"/>
              </a:solidFill>
              <a:latin typeface="Inter"/>
            </a:endParaRPr>
          </a:p>
          <a:p>
            <a:pPr marL="109728" indent="0">
              <a:buNone/>
            </a:pPr>
            <a:endParaRPr lang="en-IN" dirty="0">
              <a:solidFill>
                <a:srgbClr val="FF0000"/>
              </a:solidFill>
            </a:endParaRPr>
          </a:p>
        </p:txBody>
      </p:sp>
      <p:pic>
        <p:nvPicPr>
          <p:cNvPr id="7" name="Picture 6">
            <a:extLst>
              <a:ext uri="{FF2B5EF4-FFF2-40B4-BE49-F238E27FC236}">
                <a16:creationId xmlns:a16="http://schemas.microsoft.com/office/drawing/2014/main" id="{29A2A59E-A0C9-43A3-A077-02455F6FDD94}"/>
              </a:ext>
            </a:extLst>
          </p:cNvPr>
          <p:cNvPicPr>
            <a:picLocks noChangeAspect="1"/>
          </p:cNvPicPr>
          <p:nvPr/>
        </p:nvPicPr>
        <p:blipFill>
          <a:blip r:embed="rId3"/>
          <a:stretch>
            <a:fillRect/>
          </a:stretch>
        </p:blipFill>
        <p:spPr>
          <a:xfrm>
            <a:off x="3810000" y="1676400"/>
            <a:ext cx="4784779" cy="1203336"/>
          </a:xfrm>
          <a:prstGeom prst="rect">
            <a:avLst/>
          </a:prstGeom>
        </p:spPr>
      </p:pic>
      <p:pic>
        <p:nvPicPr>
          <p:cNvPr id="9" name="Picture 8">
            <a:extLst>
              <a:ext uri="{FF2B5EF4-FFF2-40B4-BE49-F238E27FC236}">
                <a16:creationId xmlns:a16="http://schemas.microsoft.com/office/drawing/2014/main" id="{EB2CB24B-D239-4091-BE4A-B40B4F2D6EB9}"/>
              </a:ext>
            </a:extLst>
          </p:cNvPr>
          <p:cNvPicPr>
            <a:picLocks noChangeAspect="1"/>
          </p:cNvPicPr>
          <p:nvPr/>
        </p:nvPicPr>
        <p:blipFill>
          <a:blip r:embed="rId4"/>
          <a:stretch>
            <a:fillRect/>
          </a:stretch>
        </p:blipFill>
        <p:spPr>
          <a:xfrm>
            <a:off x="3352800" y="4876799"/>
            <a:ext cx="4495800" cy="901891"/>
          </a:xfrm>
          <a:prstGeom prst="rect">
            <a:avLst/>
          </a:prstGeom>
        </p:spPr>
      </p:pic>
    </p:spTree>
    <p:extLst>
      <p:ext uri="{BB962C8B-B14F-4D97-AF65-F5344CB8AC3E}">
        <p14:creationId xmlns:p14="http://schemas.microsoft.com/office/powerpoint/2010/main" val="360743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C829E-272A-AF24-3D8F-48FD8E8F8E7A}"/>
              </a:ext>
            </a:extLst>
          </p:cNvPr>
          <p:cNvPicPr>
            <a:picLocks noChangeAspect="1"/>
          </p:cNvPicPr>
          <p:nvPr/>
        </p:nvPicPr>
        <p:blipFill>
          <a:blip r:embed="rId2"/>
          <a:stretch>
            <a:fillRect/>
          </a:stretch>
        </p:blipFill>
        <p:spPr>
          <a:xfrm>
            <a:off x="76200" y="685800"/>
            <a:ext cx="8839200" cy="5029200"/>
          </a:xfrm>
          <a:prstGeom prst="rect">
            <a:avLst/>
          </a:prstGeom>
        </p:spPr>
      </p:pic>
    </p:spTree>
    <p:extLst>
      <p:ext uri="{BB962C8B-B14F-4D97-AF65-F5344CB8AC3E}">
        <p14:creationId xmlns:p14="http://schemas.microsoft.com/office/powerpoint/2010/main" val="339472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C00685-9D43-4F64-AC0E-E898C98BFDCE}"/>
              </a:ext>
            </a:extLst>
          </p:cNvPr>
          <p:cNvSpPr>
            <a:spLocks noGrp="1"/>
          </p:cNvSpPr>
          <p:nvPr>
            <p:ph idx="1"/>
          </p:nvPr>
        </p:nvSpPr>
        <p:spPr>
          <a:xfrm>
            <a:off x="228600" y="533400"/>
            <a:ext cx="8458200" cy="5473891"/>
          </a:xfrm>
        </p:spPr>
        <p:txBody>
          <a:bodyPr>
            <a:normAutofit/>
          </a:bodyPr>
          <a:lstStyle/>
          <a:p>
            <a:r>
              <a:rPr lang="en-US" sz="2400" dirty="0"/>
              <a:t>HTML also provides the &lt;time&gt; element for marking up times and dates in a machine-readable format.</a:t>
            </a:r>
          </a:p>
          <a:p>
            <a:endParaRPr lang="en-US" sz="2400" dirty="0">
              <a:solidFill>
                <a:schemeClr val="accent2"/>
              </a:solidFill>
            </a:endParaRPr>
          </a:p>
          <a:p>
            <a:r>
              <a:rPr lang="en-US" sz="2400" dirty="0">
                <a:solidFill>
                  <a:schemeClr val="accent2"/>
                </a:solidFill>
              </a:rPr>
              <a:t>&lt;time datetime="2016-01-20T19:30"&gt;7.30pm, 20 January 2016&lt;/time&gt;</a:t>
            </a:r>
          </a:p>
          <a:p>
            <a:endParaRPr lang="en-US" sz="2400" dirty="0"/>
          </a:p>
          <a:p>
            <a:endParaRPr lang="en-IN" sz="2400" dirty="0"/>
          </a:p>
        </p:txBody>
      </p:sp>
      <p:sp>
        <p:nvSpPr>
          <p:cNvPr id="3" name="Title 2">
            <a:extLst>
              <a:ext uri="{FF2B5EF4-FFF2-40B4-BE49-F238E27FC236}">
                <a16:creationId xmlns:a16="http://schemas.microsoft.com/office/drawing/2014/main" id="{B16E9153-C052-40E1-8C90-DE8D2DC2B5C4}"/>
              </a:ext>
            </a:extLst>
          </p:cNvPr>
          <p:cNvSpPr>
            <a:spLocks noGrp="1"/>
          </p:cNvSpPr>
          <p:nvPr>
            <p:ph type="title"/>
          </p:nvPr>
        </p:nvSpPr>
        <p:spPr>
          <a:xfrm>
            <a:off x="457200" y="274638"/>
            <a:ext cx="8229600" cy="487362"/>
          </a:xfrm>
        </p:spPr>
        <p:txBody>
          <a:bodyPr>
            <a:normAutofit fontScale="90000"/>
          </a:bodyPr>
          <a:lstStyle/>
          <a:p>
            <a:r>
              <a:rPr lang="en-US" b="1" i="0" u="none" strike="noStrike" dirty="0">
                <a:solidFill>
                  <a:schemeClr val="tx1"/>
                </a:solidFill>
                <a:effectLst/>
                <a:latin typeface="Inter"/>
                <a:hlinkClick r:id="rId2" tooltip="Permalink to Marking up times and dates">
                  <a:extLst>
                    <a:ext uri="{A12FA001-AC4F-418D-AE19-62706E023703}">
                      <ahyp:hlinkClr xmlns:ahyp="http://schemas.microsoft.com/office/drawing/2018/hyperlinkcolor" val="tx"/>
                    </a:ext>
                  </a:extLst>
                </a:hlinkClick>
              </a:rPr>
              <a:t>Marking up times and dates</a:t>
            </a:r>
            <a:br>
              <a:rPr lang="en-US" b="1" i="0" dirty="0">
                <a:solidFill>
                  <a:srgbClr val="1B1B1B"/>
                </a:solidFill>
                <a:effectLst/>
                <a:latin typeface="Inter"/>
              </a:rPr>
            </a:br>
            <a:endParaRPr lang="en-IN" dirty="0"/>
          </a:p>
        </p:txBody>
      </p:sp>
      <p:pic>
        <p:nvPicPr>
          <p:cNvPr id="8" name="Picture 7">
            <a:extLst>
              <a:ext uri="{FF2B5EF4-FFF2-40B4-BE49-F238E27FC236}">
                <a16:creationId xmlns:a16="http://schemas.microsoft.com/office/drawing/2014/main" id="{F0E84D95-8147-4248-9AFC-050C09B95E8F}"/>
              </a:ext>
            </a:extLst>
          </p:cNvPr>
          <p:cNvPicPr>
            <a:picLocks noChangeAspect="1"/>
          </p:cNvPicPr>
          <p:nvPr/>
        </p:nvPicPr>
        <p:blipFill>
          <a:blip r:embed="rId3"/>
          <a:stretch>
            <a:fillRect/>
          </a:stretch>
        </p:blipFill>
        <p:spPr>
          <a:xfrm>
            <a:off x="990600" y="3270345"/>
            <a:ext cx="2400372" cy="497375"/>
          </a:xfrm>
          <a:prstGeom prst="rect">
            <a:avLst/>
          </a:prstGeom>
        </p:spPr>
      </p:pic>
    </p:spTree>
    <p:extLst>
      <p:ext uri="{BB962C8B-B14F-4D97-AF65-F5344CB8AC3E}">
        <p14:creationId xmlns:p14="http://schemas.microsoft.com/office/powerpoint/2010/main" val="23449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092891"/>
          </a:xfrm>
        </p:spPr>
        <p:txBody>
          <a:bodyPr>
            <a:normAutofit/>
          </a:bodyPr>
          <a:lstStyle/>
          <a:p>
            <a:r>
              <a:rPr lang="en-US" sz="2000" dirty="0"/>
              <a:t>If you're wanting to display editing revisions with </a:t>
            </a:r>
            <a:r>
              <a:rPr lang="en-US" sz="2000" dirty="0" err="1"/>
              <a:t>with</a:t>
            </a:r>
            <a:r>
              <a:rPr lang="en-US" sz="2000" dirty="0"/>
              <a:t> markup, &lt;ins&gt; and &lt;del&gt; are just the ticket. Like the name implies, &lt;ins&gt; highlights what's been added to the document with an underline, and &lt;del&gt; shows what's been taken out with a strikethrough.</a:t>
            </a:r>
          </a:p>
          <a:p>
            <a:endParaRPr lang="en-US" sz="2000" dirty="0"/>
          </a:p>
          <a:p>
            <a:r>
              <a:rPr lang="en-US" sz="2000" dirty="0">
                <a:solidFill>
                  <a:schemeClr val="accent2"/>
                </a:solidFill>
              </a:rPr>
              <a:t>John &lt;del&gt;likes&lt;/del&gt; &lt;ins&gt;LOVES&lt;/ins&gt; his new iPod.</a:t>
            </a:r>
          </a:p>
          <a:p>
            <a:endParaRPr lang="en-US" sz="2000" dirty="0">
              <a:solidFill>
                <a:schemeClr val="accent2"/>
              </a:solidFill>
            </a:endParaRPr>
          </a:p>
          <a:p>
            <a:endParaRPr lang="en-US" sz="2000" dirty="0"/>
          </a:p>
          <a:p>
            <a:endParaRPr lang="en-US" sz="2000" dirty="0"/>
          </a:p>
        </p:txBody>
      </p:sp>
      <p:sp>
        <p:nvSpPr>
          <p:cNvPr id="3" name="Title 2"/>
          <p:cNvSpPr>
            <a:spLocks noGrp="1"/>
          </p:cNvSpPr>
          <p:nvPr>
            <p:ph type="title"/>
          </p:nvPr>
        </p:nvSpPr>
        <p:spPr>
          <a:xfrm>
            <a:off x="457200" y="274638"/>
            <a:ext cx="8229600" cy="715962"/>
          </a:xfrm>
        </p:spPr>
        <p:txBody>
          <a:bodyPr>
            <a:normAutofit fontScale="90000"/>
          </a:bodyPr>
          <a:lstStyle/>
          <a:p>
            <a:r>
              <a:rPr lang="en-US" dirty="0"/>
              <a:t>&lt;ins&gt; and &lt;del&gt;</a:t>
            </a:r>
            <a:br>
              <a:rPr lang="en-US" dirty="0"/>
            </a:br>
            <a:endParaRPr lang="en-US" dirty="0"/>
          </a:p>
        </p:txBody>
      </p:sp>
      <p:pic>
        <p:nvPicPr>
          <p:cNvPr id="5" name="Picture 4">
            <a:extLst>
              <a:ext uri="{FF2B5EF4-FFF2-40B4-BE49-F238E27FC236}">
                <a16:creationId xmlns:a16="http://schemas.microsoft.com/office/drawing/2014/main" id="{DB0691A4-8F34-475C-BDFA-D9082A8CEDD7}"/>
              </a:ext>
            </a:extLst>
          </p:cNvPr>
          <p:cNvPicPr>
            <a:picLocks noChangeAspect="1"/>
          </p:cNvPicPr>
          <p:nvPr/>
        </p:nvPicPr>
        <p:blipFill>
          <a:blip r:embed="rId2"/>
          <a:stretch>
            <a:fillRect/>
          </a:stretch>
        </p:blipFill>
        <p:spPr>
          <a:xfrm>
            <a:off x="2438400" y="3733800"/>
            <a:ext cx="5257800" cy="1295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219200"/>
            <a:ext cx="8153400" cy="4788091"/>
          </a:xfrm>
        </p:spPr>
        <p:txBody>
          <a:bodyPr>
            <a:normAutofit/>
          </a:bodyPr>
          <a:lstStyle/>
          <a:p>
            <a:r>
              <a:rPr lang="en-US" sz="2000" dirty="0"/>
              <a:t>&amp;copy;</a:t>
            </a:r>
            <a:r>
              <a:rPr lang="en-US" sz="2000" dirty="0">
                <a:sym typeface="Wingdings" pitchFamily="2" charset="2"/>
              </a:rPr>
              <a:t> Copyright Sign</a:t>
            </a:r>
          </a:p>
          <a:p>
            <a:r>
              <a:rPr lang="en-US" sz="2000" dirty="0">
                <a:sym typeface="Wingdings" pitchFamily="2" charset="2"/>
              </a:rPr>
              <a:t>&amp;</a:t>
            </a:r>
            <a:r>
              <a:rPr lang="en-US" sz="2000" dirty="0" err="1">
                <a:sym typeface="Wingdings" pitchFamily="2" charset="2"/>
              </a:rPr>
              <a:t>reg</a:t>
            </a:r>
            <a:r>
              <a:rPr lang="en-US" sz="2000" dirty="0">
                <a:sym typeface="Wingdings" pitchFamily="2" charset="2"/>
              </a:rPr>
              <a:t> ;  </a:t>
            </a:r>
            <a:r>
              <a:rPr lang="en-US" sz="2000" dirty="0" err="1">
                <a:sym typeface="Wingdings" pitchFamily="2" charset="2"/>
              </a:rPr>
              <a:t>Registerd</a:t>
            </a:r>
            <a:r>
              <a:rPr lang="en-US" sz="2000" dirty="0">
                <a:sym typeface="Wingdings" pitchFamily="2" charset="2"/>
              </a:rPr>
              <a:t> Sign</a:t>
            </a:r>
          </a:p>
          <a:p>
            <a:r>
              <a:rPr lang="en-US" sz="2000" dirty="0">
                <a:sym typeface="Wingdings" pitchFamily="2" charset="2"/>
              </a:rPr>
              <a:t>&amp;euro; Euro Sign</a:t>
            </a:r>
          </a:p>
          <a:p>
            <a:r>
              <a:rPr lang="en-US" sz="2000" dirty="0">
                <a:sym typeface="Wingdings" pitchFamily="2" charset="2"/>
              </a:rPr>
              <a:t>&amp;trade; Trade mark</a:t>
            </a:r>
          </a:p>
          <a:p>
            <a:r>
              <a:rPr lang="en-US" sz="2000" dirty="0"/>
              <a:t>&amp;</a:t>
            </a:r>
            <a:r>
              <a:rPr lang="en-US" sz="2000" dirty="0" err="1"/>
              <a:t>larr</a:t>
            </a:r>
            <a:r>
              <a:rPr lang="en-US" sz="2000" dirty="0"/>
              <a:t>;</a:t>
            </a:r>
            <a:r>
              <a:rPr lang="en-US" sz="2000" dirty="0">
                <a:sym typeface="Wingdings" pitchFamily="2" charset="2"/>
              </a:rPr>
              <a:t>Left Arrow</a:t>
            </a:r>
          </a:p>
          <a:p>
            <a:r>
              <a:rPr lang="en-US" sz="2000" dirty="0"/>
              <a:t>&amp;</a:t>
            </a:r>
            <a:r>
              <a:rPr lang="en-US" sz="2000" dirty="0" err="1"/>
              <a:t>rarr</a:t>
            </a:r>
            <a:r>
              <a:rPr lang="en-US" sz="2000" dirty="0"/>
              <a:t>;</a:t>
            </a:r>
            <a:r>
              <a:rPr lang="en-US" sz="2000" dirty="0">
                <a:sym typeface="Wingdings" pitchFamily="2" charset="2"/>
              </a:rPr>
              <a:t> Right Arrow</a:t>
            </a:r>
          </a:p>
          <a:p>
            <a:r>
              <a:rPr lang="en-US" sz="2000" dirty="0"/>
              <a:t>&amp;</a:t>
            </a:r>
            <a:r>
              <a:rPr lang="en-US" sz="2000" dirty="0" err="1"/>
              <a:t>uarr</a:t>
            </a:r>
            <a:r>
              <a:rPr lang="en-US" sz="2000" dirty="0"/>
              <a:t>;</a:t>
            </a:r>
            <a:r>
              <a:rPr lang="en-US" sz="2000" dirty="0">
                <a:sym typeface="Wingdings" pitchFamily="2" charset="2"/>
              </a:rPr>
              <a:t> Upward Arrow</a:t>
            </a:r>
          </a:p>
          <a:p>
            <a:r>
              <a:rPr lang="en-US" sz="2000" dirty="0"/>
              <a:t>&amp;</a:t>
            </a:r>
            <a:r>
              <a:rPr lang="en-US" sz="2000" dirty="0" err="1"/>
              <a:t>darr</a:t>
            </a:r>
            <a:r>
              <a:rPr lang="en-US" sz="2000" dirty="0"/>
              <a:t>;</a:t>
            </a:r>
            <a:r>
              <a:rPr lang="en-US" sz="2000" dirty="0">
                <a:sym typeface="Wingdings" pitchFamily="2" charset="2"/>
              </a:rPr>
              <a:t> Downward Arrow</a:t>
            </a:r>
          </a:p>
          <a:p>
            <a:endParaRPr lang="en-US" sz="2000" dirty="0"/>
          </a:p>
        </p:txBody>
      </p:sp>
      <p:sp>
        <p:nvSpPr>
          <p:cNvPr id="3" name="Title 2"/>
          <p:cNvSpPr>
            <a:spLocks noGrp="1"/>
          </p:cNvSpPr>
          <p:nvPr>
            <p:ph type="title"/>
          </p:nvPr>
        </p:nvSpPr>
        <p:spPr>
          <a:xfrm>
            <a:off x="457200" y="274638"/>
            <a:ext cx="8229600" cy="715962"/>
          </a:xfrm>
        </p:spPr>
        <p:txBody>
          <a:bodyPr>
            <a:normAutofit fontScale="90000"/>
          </a:bodyPr>
          <a:lstStyle/>
          <a:p>
            <a:br>
              <a:rPr lang="en-US" dirty="0">
                <a:solidFill>
                  <a:schemeClr val="accent2"/>
                </a:solidFill>
              </a:rPr>
            </a:br>
            <a:r>
              <a:rPr lang="en-US" dirty="0">
                <a:solidFill>
                  <a:schemeClr val="accent2"/>
                </a:solidFill>
              </a:rPr>
              <a:t>Special Symbol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 </a:t>
            </a:r>
          </a:p>
        </p:txBody>
      </p:sp>
      <p:sp>
        <p:nvSpPr>
          <p:cNvPr id="3" name="Subtitle 2"/>
          <p:cNvSpPr>
            <a:spLocks noGrp="1"/>
          </p:cNvSpPr>
          <p:nvPr>
            <p:ph type="subTitle" idx="1"/>
          </p:nvPr>
        </p:nvSpPr>
        <p:spPr/>
        <p:txBody>
          <a:bodyPr/>
          <a:lstStyle/>
          <a:p>
            <a:r>
              <a:rPr lang="en-US" dirty="0"/>
              <a:t>Table, Frame and Form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 TABLE</a:t>
            </a:r>
            <a:br>
              <a:rPr lang="en-US" dirty="0"/>
            </a:br>
            <a:br>
              <a:rPr lang="en-US" dirty="0"/>
            </a:br>
            <a:endParaRPr lang="en-US" dirty="0"/>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endParaRPr lang="en-US" sz="2000" dirty="0"/>
          </a:p>
          <a:p>
            <a:endParaRPr lang="en-US" dirty="0"/>
          </a:p>
          <a:p>
            <a:r>
              <a:rPr lang="en-US" sz="2000" dirty="0"/>
              <a:t>The HTML table model allows authors to arrange data -- text, preformatted text, images, links, forms, form fields, other tables, etc. -- into rows and columns of cells.</a:t>
            </a:r>
          </a:p>
          <a:p>
            <a:r>
              <a:rPr lang="en-US" sz="2000" dirty="0"/>
              <a:t>It can also be used to create the layout of a web page.</a:t>
            </a:r>
          </a:p>
          <a:p>
            <a:pPr marL="0" indent="0">
              <a:buNone/>
            </a:pPr>
            <a:r>
              <a:rPr lang="en-US" sz="2000" b="1" dirty="0"/>
              <a:t>&lt;table&gt;: </a:t>
            </a:r>
            <a:r>
              <a:rPr lang="en-US" sz="2000" dirty="0"/>
              <a:t>This tag is creates a table on the web page. But without any additional tags to </a:t>
            </a:r>
            <a:r>
              <a:rPr lang="en-US" sz="2000" dirty="0" err="1"/>
              <a:t>determing</a:t>
            </a:r>
            <a:r>
              <a:rPr lang="en-US" sz="2000" dirty="0"/>
              <a:t> the table rows </a:t>
            </a:r>
            <a:r>
              <a:rPr lang="en-US" sz="2800" dirty="0">
                <a:solidFill>
                  <a:srgbClr val="FF0000"/>
                </a:solidFill>
              </a:rPr>
              <a:t>&lt;</a:t>
            </a:r>
            <a:r>
              <a:rPr lang="en-US" sz="2800" dirty="0" err="1">
                <a:solidFill>
                  <a:srgbClr val="FF0000"/>
                </a:solidFill>
              </a:rPr>
              <a:t>tr</a:t>
            </a:r>
            <a:r>
              <a:rPr lang="en-US" sz="2800" dirty="0">
                <a:solidFill>
                  <a:srgbClr val="FF0000"/>
                </a:solidFill>
              </a:rPr>
              <a:t>&gt; </a:t>
            </a:r>
            <a:r>
              <a:rPr lang="en-US" sz="2000" dirty="0"/>
              <a:t>and cells </a:t>
            </a:r>
            <a:r>
              <a:rPr lang="en-US" sz="2800" dirty="0">
                <a:solidFill>
                  <a:srgbClr val="FF0000"/>
                </a:solidFill>
              </a:rPr>
              <a:t>&lt;td&gt;, </a:t>
            </a:r>
            <a:r>
              <a:rPr lang="en-US" sz="2000" dirty="0"/>
              <a:t>nothing will appear on your page. A table is constructed using these tags in the same way you'd build a brick wall. Each row begins with a layer of cement &lt;tr&gt; and then each brick &lt;td&gt; is placed within it.</a:t>
            </a:r>
          </a:p>
          <a:p>
            <a:pPr marL="0" indent="0">
              <a:buNone/>
            </a:pPr>
            <a:r>
              <a:rPr lang="en-US" sz="2000" dirty="0">
                <a:solidFill>
                  <a:srgbClr val="FF0000"/>
                </a:solidFill>
              </a:rPr>
              <a:t>TR-Table Row</a:t>
            </a:r>
          </a:p>
          <a:p>
            <a:pPr marL="0" indent="0">
              <a:buNone/>
            </a:pPr>
            <a:r>
              <a:rPr lang="en-US" dirty="0">
                <a:solidFill>
                  <a:srgbClr val="FF0000"/>
                </a:solidFill>
              </a:rPr>
              <a:t>TD-Table Data</a:t>
            </a:r>
          </a:p>
          <a:p>
            <a:pPr marL="0" indent="0">
              <a:buNone/>
            </a:pPr>
            <a:r>
              <a:rPr lang="en-US" sz="2000" dirty="0">
                <a:solidFill>
                  <a:srgbClr val="FF0000"/>
                </a:solidFill>
              </a:rPr>
              <a:t>TH-Table Header</a:t>
            </a:r>
          </a:p>
          <a:p>
            <a:endParaRPr lang="en-US" sz="2000" dirty="0"/>
          </a:p>
          <a:p>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AFE7-4629-401A-A4D3-5627C95B4B1B}"/>
              </a:ext>
            </a:extLst>
          </p:cNvPr>
          <p:cNvSpPr>
            <a:spLocks noGrp="1"/>
          </p:cNvSpPr>
          <p:nvPr>
            <p:ph type="title"/>
          </p:nvPr>
        </p:nvSpPr>
        <p:spPr>
          <a:xfrm>
            <a:off x="768096" y="585216"/>
            <a:ext cx="7290054" cy="557784"/>
          </a:xfrm>
        </p:spPr>
        <p:txBody>
          <a:bodyPr>
            <a:normAutofit fontScale="90000"/>
          </a:bodyPr>
          <a:lstStyle/>
          <a:p>
            <a:r>
              <a:rPr lang="en-IN" dirty="0"/>
              <a:t>Sample Table</a:t>
            </a:r>
          </a:p>
        </p:txBody>
      </p:sp>
      <p:sp>
        <p:nvSpPr>
          <p:cNvPr id="3" name="Content Placeholder 2">
            <a:extLst>
              <a:ext uri="{FF2B5EF4-FFF2-40B4-BE49-F238E27FC236}">
                <a16:creationId xmlns:a16="http://schemas.microsoft.com/office/drawing/2014/main" id="{EB618C66-DEB2-4F02-9F6D-260AC77E1933}"/>
              </a:ext>
            </a:extLst>
          </p:cNvPr>
          <p:cNvSpPr>
            <a:spLocks noGrp="1"/>
          </p:cNvSpPr>
          <p:nvPr>
            <p:ph idx="1"/>
          </p:nvPr>
        </p:nvSpPr>
        <p:spPr>
          <a:xfrm>
            <a:off x="768096" y="1524000"/>
            <a:ext cx="8680704" cy="4785360"/>
          </a:xfrm>
        </p:spPr>
        <p:txBody>
          <a:bodyPr>
            <a:normAutofit/>
          </a:bodyPr>
          <a:lstStyle/>
          <a:p>
            <a:endParaRPr lang="en-US" sz="8000" dirty="0"/>
          </a:p>
          <a:p>
            <a:pPr lvl="2"/>
            <a:endParaRPr lang="en-IN" dirty="0"/>
          </a:p>
        </p:txBody>
      </p:sp>
      <p:sp>
        <p:nvSpPr>
          <p:cNvPr id="7" name="TextBox 6">
            <a:extLst>
              <a:ext uri="{FF2B5EF4-FFF2-40B4-BE49-F238E27FC236}">
                <a16:creationId xmlns:a16="http://schemas.microsoft.com/office/drawing/2014/main" id="{D84AD2E3-4642-40B0-8918-D7BC20ED5413}"/>
              </a:ext>
            </a:extLst>
          </p:cNvPr>
          <p:cNvSpPr txBox="1"/>
          <p:nvPr/>
        </p:nvSpPr>
        <p:spPr>
          <a:xfrm>
            <a:off x="533400" y="1371600"/>
            <a:ext cx="7290054" cy="5909310"/>
          </a:xfrm>
          <a:prstGeom prst="rect">
            <a:avLst/>
          </a:prstGeom>
          <a:noFill/>
        </p:spPr>
        <p:txBody>
          <a:bodyPr wrap="square">
            <a:spAutoFit/>
          </a:bodyPr>
          <a:lstStyle/>
          <a:p>
            <a:r>
              <a:rPr lang="en-IN" dirty="0"/>
              <a:t>&lt;Html&gt;</a:t>
            </a:r>
          </a:p>
          <a:p>
            <a:r>
              <a:rPr lang="en-IN" dirty="0"/>
              <a:t>&lt;head&gt;</a:t>
            </a:r>
          </a:p>
          <a:p>
            <a:r>
              <a:rPr lang="en-IN" dirty="0"/>
              <a:t>&lt;title&gt;HTML TABLE&lt;/title&gt;</a:t>
            </a:r>
          </a:p>
          <a:p>
            <a:r>
              <a:rPr lang="en-IN" dirty="0"/>
              <a:t>&lt;/head&gt;</a:t>
            </a:r>
          </a:p>
          <a:p>
            <a:r>
              <a:rPr lang="en-IN" dirty="0"/>
              <a:t>&lt;body&gt;</a:t>
            </a:r>
          </a:p>
          <a:p>
            <a:r>
              <a:rPr lang="en-IN" dirty="0"/>
              <a:t>&lt;table border=1&gt;</a:t>
            </a:r>
          </a:p>
          <a:p>
            <a:r>
              <a:rPr lang="en-IN" dirty="0"/>
              <a:t>&lt;tr&gt;</a:t>
            </a:r>
          </a:p>
          <a:p>
            <a:r>
              <a:rPr lang="en-IN" dirty="0"/>
              <a:t>&lt;</a:t>
            </a:r>
            <a:r>
              <a:rPr lang="en-IN" dirty="0" err="1"/>
              <a:t>th</a:t>
            </a:r>
            <a:r>
              <a:rPr lang="en-IN" dirty="0"/>
              <a:t>&gt;</a:t>
            </a:r>
            <a:r>
              <a:rPr lang="en-IN" dirty="0" err="1"/>
              <a:t>Roll_Number</a:t>
            </a:r>
            <a:r>
              <a:rPr lang="en-IN" dirty="0"/>
              <a:t>&lt;/</a:t>
            </a:r>
            <a:r>
              <a:rPr lang="en-IN" dirty="0" err="1"/>
              <a:t>th</a:t>
            </a:r>
            <a:r>
              <a:rPr lang="en-IN" dirty="0"/>
              <a:t>&gt;&lt;</a:t>
            </a:r>
            <a:r>
              <a:rPr lang="en-IN" dirty="0" err="1"/>
              <a:t>th</a:t>
            </a:r>
            <a:r>
              <a:rPr lang="en-IN" dirty="0"/>
              <a:t>&gt;Name&lt;/</a:t>
            </a:r>
            <a:r>
              <a:rPr lang="en-IN" dirty="0" err="1"/>
              <a:t>th</a:t>
            </a:r>
            <a:r>
              <a:rPr lang="en-IN" dirty="0"/>
              <a:t>&gt;&lt;</a:t>
            </a:r>
            <a:r>
              <a:rPr lang="en-IN" dirty="0" err="1"/>
              <a:t>th</a:t>
            </a:r>
            <a:r>
              <a:rPr lang="en-IN" dirty="0"/>
              <a:t>&gt;Branch&lt;/</a:t>
            </a:r>
            <a:r>
              <a:rPr lang="en-IN" dirty="0" err="1"/>
              <a:t>th</a:t>
            </a:r>
            <a:r>
              <a:rPr lang="en-IN" dirty="0"/>
              <a:t>&gt;</a:t>
            </a:r>
          </a:p>
          <a:p>
            <a:r>
              <a:rPr lang="en-IN" dirty="0"/>
              <a:t>&lt;/tr&gt;</a:t>
            </a:r>
          </a:p>
          <a:p>
            <a:r>
              <a:rPr lang="en-IN" dirty="0"/>
              <a:t>&lt;tr&gt;</a:t>
            </a:r>
          </a:p>
          <a:p>
            <a:r>
              <a:rPr lang="en-IN" dirty="0"/>
              <a:t>&lt;td&gt;237878&lt;/td&gt;&lt;td&gt;</a:t>
            </a:r>
            <a:r>
              <a:rPr lang="en-IN" dirty="0" err="1"/>
              <a:t>Ansh</a:t>
            </a:r>
            <a:r>
              <a:rPr lang="en-IN" dirty="0"/>
              <a:t>&lt;/td&gt;&lt;td&gt;IT&lt;/td&gt;</a:t>
            </a:r>
          </a:p>
          <a:p>
            <a:r>
              <a:rPr lang="en-IN" dirty="0"/>
              <a:t>&lt;/tr&gt;</a:t>
            </a:r>
          </a:p>
          <a:p>
            <a:r>
              <a:rPr lang="en-IN" dirty="0"/>
              <a:t>&lt;tr&gt;</a:t>
            </a:r>
          </a:p>
          <a:p>
            <a:r>
              <a:rPr lang="en-IN" dirty="0"/>
              <a:t>&lt;td&gt;89898&lt;/td&gt;&lt;td&gt;Amit&lt;/td&gt;&lt;td&gt;IT&lt;/td&gt;</a:t>
            </a:r>
          </a:p>
          <a:p>
            <a:r>
              <a:rPr lang="en-IN" dirty="0"/>
              <a:t>&lt;/tr&gt;</a:t>
            </a:r>
          </a:p>
          <a:p>
            <a:r>
              <a:rPr lang="en-IN" dirty="0"/>
              <a:t>&lt;tr&gt;</a:t>
            </a:r>
          </a:p>
          <a:p>
            <a:r>
              <a:rPr lang="en-IN" dirty="0"/>
              <a:t>&lt;td&gt;785656&lt;/td&gt;&lt;td&gt;</a:t>
            </a:r>
            <a:r>
              <a:rPr lang="en-IN" dirty="0" err="1"/>
              <a:t>Vansh</a:t>
            </a:r>
            <a:r>
              <a:rPr lang="en-IN" dirty="0"/>
              <a:t>&lt;/td&gt;&lt;td&gt;IT&lt;/td&gt;</a:t>
            </a:r>
          </a:p>
          <a:p>
            <a:r>
              <a:rPr lang="en-IN" dirty="0"/>
              <a:t>&lt;/tr&gt;</a:t>
            </a:r>
          </a:p>
          <a:p>
            <a:r>
              <a:rPr lang="en-IN" dirty="0"/>
              <a:t>&lt;/table&gt;</a:t>
            </a:r>
          </a:p>
          <a:p>
            <a:r>
              <a:rPr lang="en-IN" dirty="0"/>
              <a:t>&lt;/body&gt;</a:t>
            </a:r>
          </a:p>
          <a:p>
            <a:r>
              <a:rPr lang="en-IN" dirty="0"/>
              <a:t>&lt;/Html&gt;</a:t>
            </a:r>
          </a:p>
        </p:txBody>
      </p:sp>
      <p:pic>
        <p:nvPicPr>
          <p:cNvPr id="9" name="Picture 8">
            <a:extLst>
              <a:ext uri="{FF2B5EF4-FFF2-40B4-BE49-F238E27FC236}">
                <a16:creationId xmlns:a16="http://schemas.microsoft.com/office/drawing/2014/main" id="{FEC7815B-FF69-4010-88B4-96C138328AA2}"/>
              </a:ext>
            </a:extLst>
          </p:cNvPr>
          <p:cNvPicPr>
            <a:picLocks noChangeAspect="1"/>
          </p:cNvPicPr>
          <p:nvPr/>
        </p:nvPicPr>
        <p:blipFill>
          <a:blip r:embed="rId2"/>
          <a:stretch>
            <a:fillRect/>
          </a:stretch>
        </p:blipFill>
        <p:spPr>
          <a:xfrm>
            <a:off x="6400800" y="2259245"/>
            <a:ext cx="4673840" cy="2922355"/>
          </a:xfrm>
          <a:prstGeom prst="rect">
            <a:avLst/>
          </a:prstGeom>
        </p:spPr>
      </p:pic>
    </p:spTree>
    <p:extLst>
      <p:ext uri="{BB962C8B-B14F-4D97-AF65-F5344CB8AC3E}">
        <p14:creationId xmlns:p14="http://schemas.microsoft.com/office/powerpoint/2010/main" val="3156740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r>
              <a:rPr lang="en-US" b="1" dirty="0"/>
              <a:t>Attributes for the &lt;table&gt; tag:</a:t>
            </a:r>
          </a:p>
          <a:p>
            <a:r>
              <a:rPr lang="en-US" sz="2000" b="1" dirty="0"/>
              <a:t>align</a:t>
            </a:r>
            <a:r>
              <a:rPr lang="en-US" sz="2000" dirty="0"/>
              <a:t> - This can force the table to align to either the left, right, or center of the browser's window.</a:t>
            </a:r>
          </a:p>
          <a:p>
            <a:r>
              <a:rPr lang="en-US" sz="2000" b="1" dirty="0"/>
              <a:t>background</a:t>
            </a:r>
            <a:r>
              <a:rPr lang="en-US" sz="2000" dirty="0"/>
              <a:t> - This attribute points to the location of an image file that will be displayed in the background of the table. If the image is smaller in </a:t>
            </a:r>
            <a:r>
              <a:rPr lang="en-US" sz="2000" dirty="0" err="1"/>
              <a:t>dimentions</a:t>
            </a:r>
            <a:r>
              <a:rPr lang="en-US" sz="2000" dirty="0"/>
              <a:t> than the table's borders, the image will repeat or "tile".</a:t>
            </a:r>
          </a:p>
          <a:p>
            <a:r>
              <a:rPr lang="en-US" sz="2000" b="1" dirty="0" err="1"/>
              <a:t>bgcolor</a:t>
            </a:r>
            <a:r>
              <a:rPr lang="en-US" sz="2000" dirty="0"/>
              <a:t> - This establishes the color that is shown in the background of the table.</a:t>
            </a:r>
          </a:p>
          <a:p>
            <a:r>
              <a:rPr lang="en-US" sz="2000" b="1" dirty="0"/>
              <a:t>border</a:t>
            </a:r>
            <a:r>
              <a:rPr lang="en-US" sz="2000" dirty="0"/>
              <a:t> - This </a:t>
            </a:r>
            <a:r>
              <a:rPr lang="en-US" sz="2000" dirty="0" err="1"/>
              <a:t>determins</a:t>
            </a:r>
            <a:r>
              <a:rPr lang="en-US" sz="2000" dirty="0"/>
              <a:t> the thickness of the table's outside borders. The border will appear in a 3D style with the table being "raised" off of the page. The default is 0.</a:t>
            </a:r>
          </a:p>
          <a:p>
            <a:r>
              <a:rPr lang="en-US" sz="2000" b="1" dirty="0" err="1"/>
              <a:t>cellpadding</a:t>
            </a:r>
            <a:r>
              <a:rPr lang="en-US" sz="2000" dirty="0"/>
              <a:t> - This is the empty space between the border of a table cell ad the content of the cell. Use this to create space between text and the table's borders.</a:t>
            </a:r>
          </a:p>
          <a:p>
            <a:r>
              <a:rPr lang="en-US" sz="2000" b="1" dirty="0" err="1"/>
              <a:t>cellspacing</a:t>
            </a:r>
            <a:r>
              <a:rPr lang="en-US" sz="2000" dirty="0"/>
              <a:t> - This alters the thickness of the interior borders of the table.</a:t>
            </a:r>
          </a:p>
          <a:p>
            <a:r>
              <a:rPr lang="en-US" sz="2000" b="1" dirty="0"/>
              <a:t>width</a:t>
            </a:r>
            <a:r>
              <a:rPr lang="en-US" sz="2000" dirty="0"/>
              <a:t> - This changes the width of the table to a value you specify. You can use either a fixed number of pixels or a percentage value.</a:t>
            </a:r>
          </a:p>
          <a:p>
            <a:endParaRPr lang="en-US" sz="2000"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3C64-F99A-44D7-9BA5-C904D5607EFB}"/>
              </a:ext>
            </a:extLst>
          </p:cNvPr>
          <p:cNvSpPr>
            <a:spLocks noGrp="1"/>
          </p:cNvSpPr>
          <p:nvPr>
            <p:ph type="title"/>
          </p:nvPr>
        </p:nvSpPr>
        <p:spPr/>
        <p:txBody>
          <a:bodyPr/>
          <a:lstStyle/>
          <a:p>
            <a:r>
              <a:rPr lang="en-IN" dirty="0" err="1"/>
              <a:t>Cellspacing</a:t>
            </a:r>
            <a:r>
              <a:rPr lang="en-IN" dirty="0"/>
              <a:t> and cellpadding</a:t>
            </a:r>
          </a:p>
        </p:txBody>
      </p:sp>
      <p:sp>
        <p:nvSpPr>
          <p:cNvPr id="3" name="Content Placeholder 2">
            <a:extLst>
              <a:ext uri="{FF2B5EF4-FFF2-40B4-BE49-F238E27FC236}">
                <a16:creationId xmlns:a16="http://schemas.microsoft.com/office/drawing/2014/main" id="{D5954D9F-3709-49EA-B85B-A3A39D77C13F}"/>
              </a:ext>
            </a:extLst>
          </p:cNvPr>
          <p:cNvSpPr>
            <a:spLocks noGrp="1"/>
          </p:cNvSpPr>
          <p:nvPr>
            <p:ph idx="1"/>
          </p:nvPr>
        </p:nvSpPr>
        <p:spPr/>
        <p:txBody>
          <a:bodyPr/>
          <a:lstStyle/>
          <a:p>
            <a:r>
              <a:rPr lang="en-US" dirty="0"/>
              <a:t>&lt;table border=1 cellpadding="6" </a:t>
            </a:r>
            <a:r>
              <a:rPr lang="en-US" dirty="0" err="1"/>
              <a:t>cellspacing</a:t>
            </a:r>
            <a:r>
              <a:rPr lang="en-US" dirty="0"/>
              <a:t>="2"&gt;</a:t>
            </a:r>
            <a:endParaRPr lang="en-IN" dirty="0"/>
          </a:p>
        </p:txBody>
      </p:sp>
      <p:pic>
        <p:nvPicPr>
          <p:cNvPr id="5" name="Picture 4">
            <a:extLst>
              <a:ext uri="{FF2B5EF4-FFF2-40B4-BE49-F238E27FC236}">
                <a16:creationId xmlns:a16="http://schemas.microsoft.com/office/drawing/2014/main" id="{ADBA102D-2F63-4540-9740-00209A9CE8BA}"/>
              </a:ext>
            </a:extLst>
          </p:cNvPr>
          <p:cNvPicPr>
            <a:picLocks noChangeAspect="1"/>
          </p:cNvPicPr>
          <p:nvPr/>
        </p:nvPicPr>
        <p:blipFill>
          <a:blip r:embed="rId2"/>
          <a:stretch>
            <a:fillRect/>
          </a:stretch>
        </p:blipFill>
        <p:spPr>
          <a:xfrm>
            <a:off x="2590800" y="3124200"/>
            <a:ext cx="5105400" cy="2819400"/>
          </a:xfrm>
          <a:prstGeom prst="rect">
            <a:avLst/>
          </a:prstGeom>
        </p:spPr>
      </p:pic>
    </p:spTree>
    <p:extLst>
      <p:ext uri="{BB962C8B-B14F-4D97-AF65-F5344CB8AC3E}">
        <p14:creationId xmlns:p14="http://schemas.microsoft.com/office/powerpoint/2010/main" val="1285797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4AF6-136F-4D66-91E2-73D67A3494CA}"/>
              </a:ext>
            </a:extLst>
          </p:cNvPr>
          <p:cNvSpPr>
            <a:spLocks noGrp="1"/>
          </p:cNvSpPr>
          <p:nvPr>
            <p:ph type="title"/>
          </p:nvPr>
        </p:nvSpPr>
        <p:spPr/>
        <p:txBody>
          <a:bodyPr/>
          <a:lstStyle/>
          <a:p>
            <a:r>
              <a:rPr lang="en-IN" dirty="0"/>
              <a:t>Background, width and height </a:t>
            </a:r>
          </a:p>
        </p:txBody>
      </p:sp>
      <p:sp>
        <p:nvSpPr>
          <p:cNvPr id="3" name="Content Placeholder 2">
            <a:extLst>
              <a:ext uri="{FF2B5EF4-FFF2-40B4-BE49-F238E27FC236}">
                <a16:creationId xmlns:a16="http://schemas.microsoft.com/office/drawing/2014/main" id="{FCCF510B-D888-4754-8505-3DEAD130F940}"/>
              </a:ext>
            </a:extLst>
          </p:cNvPr>
          <p:cNvSpPr>
            <a:spLocks noGrp="1"/>
          </p:cNvSpPr>
          <p:nvPr>
            <p:ph idx="1"/>
          </p:nvPr>
        </p:nvSpPr>
        <p:spPr/>
        <p:txBody>
          <a:bodyPr/>
          <a:lstStyle/>
          <a:p>
            <a:r>
              <a:rPr lang="en-IN" sz="2400" dirty="0">
                <a:solidFill>
                  <a:srgbClr val="FF0000"/>
                </a:solidFill>
              </a:rPr>
              <a:t>&lt;table background="C:\Users\Tomer\Desktop\img.jpg" border=1 cellpadding="6" </a:t>
            </a:r>
            <a:r>
              <a:rPr lang="en-IN" sz="2400" dirty="0" err="1">
                <a:solidFill>
                  <a:srgbClr val="FF0000"/>
                </a:solidFill>
              </a:rPr>
              <a:t>cellspacing</a:t>
            </a:r>
            <a:r>
              <a:rPr lang="en-IN" sz="2400" dirty="0">
                <a:solidFill>
                  <a:srgbClr val="FF0000"/>
                </a:solidFill>
              </a:rPr>
              <a:t>="2" width=200 height=200&gt;</a:t>
            </a:r>
          </a:p>
          <a:p>
            <a:endParaRPr lang="en-IN" dirty="0"/>
          </a:p>
          <a:p>
            <a:endParaRPr lang="en-IN" dirty="0"/>
          </a:p>
        </p:txBody>
      </p:sp>
      <p:pic>
        <p:nvPicPr>
          <p:cNvPr id="5" name="Picture 4">
            <a:extLst>
              <a:ext uri="{FF2B5EF4-FFF2-40B4-BE49-F238E27FC236}">
                <a16:creationId xmlns:a16="http://schemas.microsoft.com/office/drawing/2014/main" id="{5BB08B3C-9EA6-4523-AB30-59D5E020E17B}"/>
              </a:ext>
            </a:extLst>
          </p:cNvPr>
          <p:cNvPicPr>
            <a:picLocks noChangeAspect="1"/>
          </p:cNvPicPr>
          <p:nvPr/>
        </p:nvPicPr>
        <p:blipFill>
          <a:blip r:embed="rId2"/>
          <a:stretch>
            <a:fillRect/>
          </a:stretch>
        </p:blipFill>
        <p:spPr>
          <a:xfrm>
            <a:off x="609600" y="3429000"/>
            <a:ext cx="8534400" cy="3806357"/>
          </a:xfrm>
          <a:prstGeom prst="rect">
            <a:avLst/>
          </a:prstGeom>
        </p:spPr>
      </p:pic>
    </p:spTree>
    <p:extLst>
      <p:ext uri="{BB962C8B-B14F-4D97-AF65-F5344CB8AC3E}">
        <p14:creationId xmlns:p14="http://schemas.microsoft.com/office/powerpoint/2010/main" val="3791688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srgbClr val="FF0000"/>
                </a:solidFill>
              </a:rPr>
              <a:t>Align and caption</a:t>
            </a:r>
          </a:p>
        </p:txBody>
      </p:sp>
      <p:sp>
        <p:nvSpPr>
          <p:cNvPr id="3" name="Content Placeholder 2"/>
          <p:cNvSpPr>
            <a:spLocks noGrp="1"/>
          </p:cNvSpPr>
          <p:nvPr>
            <p:ph idx="1"/>
          </p:nvPr>
        </p:nvSpPr>
        <p:spPr>
          <a:xfrm>
            <a:off x="457200" y="990600"/>
            <a:ext cx="8229600" cy="5135563"/>
          </a:xfrm>
        </p:spPr>
        <p:txBody>
          <a:bodyPr/>
          <a:lstStyle/>
          <a:p>
            <a:r>
              <a:rPr lang="en-US" sz="2400" dirty="0"/>
              <a:t>Align: Center left and right</a:t>
            </a:r>
          </a:p>
          <a:p>
            <a:r>
              <a:rPr lang="en-US" sz="2400" dirty="0"/>
              <a:t>Caption: heading for table</a:t>
            </a:r>
          </a:p>
          <a:p>
            <a:pPr marL="0" indent="0">
              <a:buNone/>
            </a:pPr>
            <a:r>
              <a:rPr lang="en-US" sz="2400" dirty="0">
                <a:solidFill>
                  <a:srgbClr val="FF0000"/>
                </a:solidFill>
              </a:rPr>
              <a:t>&lt;table background="C:\Users\Tomer\Desktop\img.jpg" align=center border=1 cellpadding="6" </a:t>
            </a:r>
            <a:r>
              <a:rPr lang="en-US" sz="2400" dirty="0" err="1">
                <a:solidFill>
                  <a:srgbClr val="FF0000"/>
                </a:solidFill>
              </a:rPr>
              <a:t>cellspacing</a:t>
            </a:r>
            <a:r>
              <a:rPr lang="en-US" sz="2400" dirty="0">
                <a:solidFill>
                  <a:srgbClr val="FF0000"/>
                </a:solidFill>
              </a:rPr>
              <a:t>="2" width=200 height=200&gt;</a:t>
            </a:r>
          </a:p>
          <a:p>
            <a:r>
              <a:rPr lang="en-US" sz="2400" dirty="0">
                <a:solidFill>
                  <a:srgbClr val="FF0000"/>
                </a:solidFill>
              </a:rPr>
              <a:t>&lt;caption&gt;Student Information&lt;/caption&gt;</a:t>
            </a:r>
          </a:p>
          <a:p>
            <a:endParaRPr lang="en-US" sz="2400" dirty="0"/>
          </a:p>
          <a:p>
            <a:endParaRPr lang="en-US" dirty="0"/>
          </a:p>
        </p:txBody>
      </p:sp>
      <p:pic>
        <p:nvPicPr>
          <p:cNvPr id="5" name="Picture 4">
            <a:extLst>
              <a:ext uri="{FF2B5EF4-FFF2-40B4-BE49-F238E27FC236}">
                <a16:creationId xmlns:a16="http://schemas.microsoft.com/office/drawing/2014/main" id="{A1E6D101-CEC7-4A77-BA3D-33CA1E9B46A9}"/>
              </a:ext>
            </a:extLst>
          </p:cNvPr>
          <p:cNvPicPr>
            <a:picLocks noChangeAspect="1"/>
          </p:cNvPicPr>
          <p:nvPr/>
        </p:nvPicPr>
        <p:blipFill>
          <a:blip r:embed="rId2"/>
          <a:stretch>
            <a:fillRect/>
          </a:stretch>
        </p:blipFill>
        <p:spPr>
          <a:xfrm>
            <a:off x="1619098" y="3733800"/>
            <a:ext cx="6915302" cy="312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23070-B27D-81BF-D9E8-44317780CD65}"/>
              </a:ext>
            </a:extLst>
          </p:cNvPr>
          <p:cNvPicPr>
            <a:picLocks noChangeAspect="1"/>
          </p:cNvPicPr>
          <p:nvPr/>
        </p:nvPicPr>
        <p:blipFill>
          <a:blip r:embed="rId2"/>
          <a:stretch>
            <a:fillRect/>
          </a:stretch>
        </p:blipFill>
        <p:spPr>
          <a:xfrm>
            <a:off x="304800" y="533401"/>
            <a:ext cx="8382000" cy="5257800"/>
          </a:xfrm>
          <a:prstGeom prst="rect">
            <a:avLst/>
          </a:prstGeom>
        </p:spPr>
      </p:pic>
    </p:spTree>
    <p:extLst>
      <p:ext uri="{BB962C8B-B14F-4D97-AF65-F5344CB8AC3E}">
        <p14:creationId xmlns:p14="http://schemas.microsoft.com/office/powerpoint/2010/main" val="480618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r>
              <a:rPr lang="en-US" sz="2800" b="1" dirty="0">
                <a:solidFill>
                  <a:srgbClr val="FF0000"/>
                </a:solidFill>
              </a:rPr>
              <a:t>TR</a:t>
            </a:r>
          </a:p>
          <a:p>
            <a:r>
              <a:rPr lang="en-US" sz="2800" b="1" dirty="0"/>
              <a:t>Attributes for the &lt;tr&gt; tag:</a:t>
            </a:r>
          </a:p>
          <a:p>
            <a:r>
              <a:rPr lang="en-US" sz="2600" b="1" dirty="0">
                <a:solidFill>
                  <a:srgbClr val="FF0000"/>
                </a:solidFill>
              </a:rPr>
              <a:t>align</a:t>
            </a:r>
            <a:r>
              <a:rPr lang="en-US" sz="2600" dirty="0">
                <a:solidFill>
                  <a:srgbClr val="FF0000"/>
                </a:solidFill>
              </a:rPr>
              <a:t> </a:t>
            </a:r>
            <a:r>
              <a:rPr lang="en-US" sz="2600" dirty="0"/>
              <a:t>- This establishes how the content of each row's cells are aligned. The options are left, right and center. The default is "center."</a:t>
            </a:r>
          </a:p>
          <a:p>
            <a:r>
              <a:rPr lang="en-US" sz="2600" b="1" dirty="0" err="1">
                <a:solidFill>
                  <a:srgbClr val="FF0000"/>
                </a:solidFill>
              </a:rPr>
              <a:t>bgcolor</a:t>
            </a:r>
            <a:r>
              <a:rPr lang="en-US" sz="2600" dirty="0"/>
              <a:t> - This is exactly as the "</a:t>
            </a:r>
            <a:r>
              <a:rPr lang="en-US" sz="2600" dirty="0" err="1"/>
              <a:t>bgcolor</a:t>
            </a:r>
            <a:r>
              <a:rPr lang="en-US" sz="2600" dirty="0"/>
              <a:t>" attribute for the &lt;table&gt; tag above except it only applies to the specific row this attribute is placed.</a:t>
            </a:r>
          </a:p>
          <a:p>
            <a:r>
              <a:rPr lang="en-US" sz="2600" b="1" dirty="0" err="1">
                <a:solidFill>
                  <a:srgbClr val="FF0000"/>
                </a:solidFill>
              </a:rPr>
              <a:t>valign</a:t>
            </a:r>
            <a:r>
              <a:rPr lang="en-US" sz="2600" dirty="0"/>
              <a:t> - This determines how the content of cells within this row are aligned vertically. The options are top, middle, bottom and baseline. The default is "middle." The option baseline lines up text within the row's cells.</a:t>
            </a:r>
          </a:p>
          <a:p>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Example</a:t>
            </a:r>
          </a:p>
        </p:txBody>
      </p:sp>
      <p:sp>
        <p:nvSpPr>
          <p:cNvPr id="3" name="Content Placeholder 2"/>
          <p:cNvSpPr>
            <a:spLocks noGrp="1"/>
          </p:cNvSpPr>
          <p:nvPr>
            <p:ph idx="1"/>
          </p:nvPr>
        </p:nvSpPr>
        <p:spPr/>
        <p:txBody>
          <a:bodyPr>
            <a:normAutofit/>
          </a:bodyPr>
          <a:lstStyle/>
          <a:p>
            <a:r>
              <a:rPr lang="en-US" sz="2400" dirty="0"/>
              <a:t>&lt;tr align=center </a:t>
            </a:r>
            <a:r>
              <a:rPr lang="en-US" sz="2400" dirty="0" err="1"/>
              <a:t>bgcolor</a:t>
            </a:r>
            <a:r>
              <a:rPr lang="en-US" sz="2400" dirty="0"/>
              <a:t>=red </a:t>
            </a:r>
            <a:r>
              <a:rPr lang="en-US" sz="2400" dirty="0" err="1"/>
              <a:t>valign</a:t>
            </a:r>
            <a:r>
              <a:rPr lang="en-US" sz="2400" dirty="0"/>
              <a:t>=top&gt;</a:t>
            </a:r>
          </a:p>
          <a:p>
            <a:r>
              <a:rPr lang="en-US" sz="2400" dirty="0"/>
              <a:t>This will create a row within the table that will have all content aligned to the right. The row's cells will all have a background of red and the content will all appear at the top of the row's border.</a:t>
            </a:r>
          </a:p>
        </p:txBody>
      </p:sp>
      <p:pic>
        <p:nvPicPr>
          <p:cNvPr id="5" name="Picture 4">
            <a:extLst>
              <a:ext uri="{FF2B5EF4-FFF2-40B4-BE49-F238E27FC236}">
                <a16:creationId xmlns:a16="http://schemas.microsoft.com/office/drawing/2014/main" id="{8860C53B-88C9-42C1-841E-86B3358B45DD}"/>
              </a:ext>
            </a:extLst>
          </p:cNvPr>
          <p:cNvPicPr>
            <a:picLocks noChangeAspect="1"/>
          </p:cNvPicPr>
          <p:nvPr/>
        </p:nvPicPr>
        <p:blipFill>
          <a:blip r:embed="rId2"/>
          <a:stretch>
            <a:fillRect/>
          </a:stretch>
        </p:blipFill>
        <p:spPr>
          <a:xfrm>
            <a:off x="904611" y="4265023"/>
            <a:ext cx="7153539" cy="290866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1C3529F-CFC8-6347-5ECB-11369D83C219}"/>
                  </a:ext>
                </a:extLst>
              </p14:cNvPr>
              <p14:cNvContentPartPr/>
              <p14:nvPr/>
            </p14:nvContentPartPr>
            <p14:xfrm>
              <a:off x="5327640" y="920880"/>
              <a:ext cx="3524760" cy="5436000"/>
            </p14:xfrm>
          </p:contentPart>
        </mc:Choice>
        <mc:Fallback xmlns="">
          <p:pic>
            <p:nvPicPr>
              <p:cNvPr id="4" name="Ink 3">
                <a:extLst>
                  <a:ext uri="{FF2B5EF4-FFF2-40B4-BE49-F238E27FC236}">
                    <a16:creationId xmlns:a16="http://schemas.microsoft.com/office/drawing/2014/main" id="{A1C3529F-CFC8-6347-5ECB-11369D83C219}"/>
                  </a:ext>
                </a:extLst>
              </p:cNvPr>
              <p:cNvPicPr/>
              <p:nvPr/>
            </p:nvPicPr>
            <p:blipFill>
              <a:blip r:embed="rId4"/>
              <a:stretch>
                <a:fillRect/>
              </a:stretch>
            </p:blipFill>
            <p:spPr>
              <a:xfrm>
                <a:off x="5318280" y="911520"/>
                <a:ext cx="3543480" cy="545472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r>
              <a:rPr lang="en-US" sz="2400" b="1" dirty="0">
                <a:solidFill>
                  <a:srgbClr val="FF0000"/>
                </a:solidFill>
              </a:rPr>
              <a:t>Attributes for the &lt;td&gt; tag:</a:t>
            </a:r>
          </a:p>
          <a:p>
            <a:r>
              <a:rPr lang="en-US" sz="2400" b="1" dirty="0"/>
              <a:t>align</a:t>
            </a:r>
            <a:r>
              <a:rPr lang="en-US" sz="2400" dirty="0"/>
              <a:t> - This aligns the content of the &lt;td&gt; tag. The options are center, left, right and justify. The default is "left." Justify will make text so that it is aligned to both the right and left edges of the cell.</a:t>
            </a:r>
          </a:p>
          <a:p>
            <a:r>
              <a:rPr lang="en-US" sz="2400" b="1" dirty="0"/>
              <a:t>background</a:t>
            </a:r>
            <a:r>
              <a:rPr lang="en-US" sz="2400" dirty="0"/>
              <a:t> - As with the background attribute for the &lt;table&gt; tag above except is only applies to the specific table cell.</a:t>
            </a:r>
          </a:p>
          <a:p>
            <a:r>
              <a:rPr lang="en-US" sz="2400" b="1" dirty="0" err="1"/>
              <a:t>bgcolor</a:t>
            </a:r>
            <a:r>
              <a:rPr lang="en-US" sz="2400" dirty="0"/>
              <a:t> - As with the &lt;table&gt; and &lt;</a:t>
            </a:r>
            <a:r>
              <a:rPr lang="en-US" sz="2400" dirty="0" err="1"/>
              <a:t>tr</a:t>
            </a:r>
            <a:r>
              <a:rPr lang="en-US" sz="2400" dirty="0"/>
              <a:t>&gt; tags above except it only applies to the specific table cell.</a:t>
            </a:r>
          </a:p>
          <a:p>
            <a:r>
              <a:rPr lang="en-US" sz="2400" b="1" dirty="0"/>
              <a:t>height</a:t>
            </a:r>
            <a:r>
              <a:rPr lang="en-US" sz="2400" dirty="0"/>
              <a:t> - This determines the height of the cell with either a specific number in pixels or by a percentage of the height of the table.</a:t>
            </a:r>
          </a:p>
          <a:p>
            <a:endParaRPr lang="en-US" sz="2400"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0F3B95F-7F84-9173-BE10-8E128B1E2B2C}"/>
                  </a:ext>
                </a:extLst>
              </p14:cNvPr>
              <p14:cNvContentPartPr/>
              <p14:nvPr/>
            </p14:nvContentPartPr>
            <p14:xfrm>
              <a:off x="-704880" y="0"/>
              <a:ext cx="8293680" cy="4820040"/>
            </p14:xfrm>
          </p:contentPart>
        </mc:Choice>
        <mc:Fallback xmlns="">
          <p:pic>
            <p:nvPicPr>
              <p:cNvPr id="2" name="Ink 1">
                <a:extLst>
                  <a:ext uri="{FF2B5EF4-FFF2-40B4-BE49-F238E27FC236}">
                    <a16:creationId xmlns:a16="http://schemas.microsoft.com/office/drawing/2014/main" id="{B0F3B95F-7F84-9173-BE10-8E128B1E2B2C}"/>
                  </a:ext>
                </a:extLst>
              </p:cNvPr>
              <p:cNvPicPr/>
              <p:nvPr/>
            </p:nvPicPr>
            <p:blipFill>
              <a:blip r:embed="rId3"/>
              <a:stretch>
                <a:fillRect/>
              </a:stretch>
            </p:blipFill>
            <p:spPr>
              <a:xfrm>
                <a:off x="-714240" y="-9360"/>
                <a:ext cx="8312400" cy="483876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5213CB-F36F-41FE-A3E7-2975B36755C4}"/>
              </a:ext>
            </a:extLst>
          </p:cNvPr>
          <p:cNvSpPr>
            <a:spLocks noGrp="1"/>
          </p:cNvSpPr>
          <p:nvPr>
            <p:ph idx="1"/>
          </p:nvPr>
        </p:nvSpPr>
        <p:spPr>
          <a:xfrm>
            <a:off x="768096" y="304800"/>
            <a:ext cx="7290055" cy="6004560"/>
          </a:xfrm>
        </p:spPr>
        <p:txBody>
          <a:bodyPr/>
          <a:lstStyle/>
          <a:p>
            <a:r>
              <a:rPr lang="en-IN" b="1" dirty="0">
                <a:solidFill>
                  <a:srgbClr val="FF0000"/>
                </a:solidFill>
              </a:rPr>
              <a:t>Example:</a:t>
            </a:r>
          </a:p>
          <a:p>
            <a:endParaRPr lang="en-IN" b="1" dirty="0">
              <a:solidFill>
                <a:srgbClr val="FF0000"/>
              </a:solidFill>
            </a:endParaRPr>
          </a:p>
        </p:txBody>
      </p:sp>
      <p:pic>
        <p:nvPicPr>
          <p:cNvPr id="4" name="Picture 3">
            <a:extLst>
              <a:ext uri="{FF2B5EF4-FFF2-40B4-BE49-F238E27FC236}">
                <a16:creationId xmlns:a16="http://schemas.microsoft.com/office/drawing/2014/main" id="{38A9BDA1-A76B-490D-9F8F-14EAFB0DEE9E}"/>
              </a:ext>
            </a:extLst>
          </p:cNvPr>
          <p:cNvPicPr>
            <a:picLocks noChangeAspect="1"/>
          </p:cNvPicPr>
          <p:nvPr/>
        </p:nvPicPr>
        <p:blipFill>
          <a:blip r:embed="rId2"/>
          <a:stretch>
            <a:fillRect/>
          </a:stretch>
        </p:blipFill>
        <p:spPr>
          <a:xfrm>
            <a:off x="-381000" y="228600"/>
            <a:ext cx="9372600" cy="5562600"/>
          </a:xfrm>
          <a:prstGeom prst="rect">
            <a:avLst/>
          </a:prstGeom>
        </p:spPr>
      </p:pic>
      <p:pic>
        <p:nvPicPr>
          <p:cNvPr id="6" name="Picture 5">
            <a:extLst>
              <a:ext uri="{FF2B5EF4-FFF2-40B4-BE49-F238E27FC236}">
                <a16:creationId xmlns:a16="http://schemas.microsoft.com/office/drawing/2014/main" id="{346D1D5F-4D3D-4A1E-9D5F-946087AC71E1}"/>
              </a:ext>
            </a:extLst>
          </p:cNvPr>
          <p:cNvPicPr>
            <a:picLocks noChangeAspect="1"/>
          </p:cNvPicPr>
          <p:nvPr/>
        </p:nvPicPr>
        <p:blipFill>
          <a:blip r:embed="rId3"/>
          <a:stretch>
            <a:fillRect/>
          </a:stretch>
        </p:blipFill>
        <p:spPr>
          <a:xfrm>
            <a:off x="6858176" y="4046825"/>
            <a:ext cx="3035456" cy="2349621"/>
          </a:xfrm>
          <a:prstGeom prst="rect">
            <a:avLst/>
          </a:prstGeom>
        </p:spPr>
      </p:pic>
    </p:spTree>
    <p:extLst>
      <p:ext uri="{BB962C8B-B14F-4D97-AF65-F5344CB8AC3E}">
        <p14:creationId xmlns:p14="http://schemas.microsoft.com/office/powerpoint/2010/main" val="878895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50FCB-75F5-4FFE-98D1-A289CDBE1166}"/>
              </a:ext>
            </a:extLst>
          </p:cNvPr>
          <p:cNvSpPr>
            <a:spLocks noGrp="1"/>
          </p:cNvSpPr>
          <p:nvPr>
            <p:ph idx="1"/>
          </p:nvPr>
        </p:nvSpPr>
        <p:spPr>
          <a:xfrm>
            <a:off x="609600" y="533400"/>
            <a:ext cx="7448551" cy="5775960"/>
          </a:xfrm>
        </p:spPr>
        <p:txBody>
          <a:bodyPr/>
          <a:lstStyle/>
          <a:p>
            <a:r>
              <a:rPr lang="en-IN" sz="1800" b="1" dirty="0">
                <a:solidFill>
                  <a:srgbClr val="FF0000"/>
                </a:solidFill>
                <a:latin typeface="Cascadia Mono" panose="020B0609020000020004" pitchFamily="49" charset="0"/>
              </a:rPr>
              <a:t>td </a:t>
            </a:r>
            <a:r>
              <a:rPr lang="en-IN" sz="1800" b="1" dirty="0" err="1">
                <a:solidFill>
                  <a:srgbClr val="FF0000"/>
                </a:solidFill>
                <a:latin typeface="Cascadia Mono" panose="020B0609020000020004" pitchFamily="49" charset="0"/>
              </a:rPr>
              <a:t>bgcolor</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tr</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td</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bgcolor</a:t>
            </a:r>
            <a:r>
              <a:rPr lang="en-IN" sz="1800" dirty="0">
                <a:solidFill>
                  <a:srgbClr val="0000FF"/>
                </a:solidFill>
                <a:latin typeface="Cascadia Mono" panose="020B0609020000020004" pitchFamily="49" charset="0"/>
              </a:rPr>
              <a:t>="cyan"&gt;</a:t>
            </a:r>
            <a:r>
              <a:rPr lang="en-IN" sz="1800" dirty="0">
                <a:solidFill>
                  <a:srgbClr val="000000"/>
                </a:solidFill>
                <a:latin typeface="Cascadia Mono" panose="020B0609020000020004" pitchFamily="49" charset="0"/>
              </a:rPr>
              <a:t>248967</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td</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td</a:t>
            </a:r>
            <a:r>
              <a:rPr lang="en-IN" sz="1800" dirty="0">
                <a:solidFill>
                  <a:srgbClr val="0000FF"/>
                </a:solidFill>
                <a:latin typeface="Cascadia Mono" panose="020B0609020000020004" pitchFamily="49" charset="0"/>
              </a:rPr>
              <a:t>&gt;</a:t>
            </a:r>
            <a:r>
              <a:rPr lang="en-IN" sz="1800" dirty="0" err="1">
                <a:solidFill>
                  <a:srgbClr val="000000"/>
                </a:solidFill>
                <a:latin typeface="Cascadia Mono" panose="020B0609020000020004" pitchFamily="49" charset="0"/>
              </a:rPr>
              <a:t>Vansh</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td</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td</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bgcolor</a:t>
            </a:r>
            <a:r>
              <a:rPr lang="en-IN" sz="1800" dirty="0">
                <a:solidFill>
                  <a:srgbClr val="0000FF"/>
                </a:solidFill>
                <a:latin typeface="Cascadia Mono" panose="020B0609020000020004" pitchFamily="49" charset="0"/>
              </a:rPr>
              <a:t>="#bbc23FF"&gt;</a:t>
            </a:r>
            <a:r>
              <a:rPr lang="en-IN" sz="1800" dirty="0">
                <a:solidFill>
                  <a:srgbClr val="000000"/>
                </a:solidFill>
                <a:latin typeface="Cascadia Mono" panose="020B0609020000020004" pitchFamily="49" charset="0"/>
              </a:rPr>
              <a:t>IT</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td</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tr</a:t>
            </a:r>
            <a:r>
              <a:rPr lang="en-IN" sz="1800" dirty="0">
                <a:solidFill>
                  <a:srgbClr val="0000FF"/>
                </a:solidFill>
                <a:latin typeface="Cascadia Mono" panose="020B0609020000020004" pitchFamily="49" charset="0"/>
              </a:rPr>
              <a:t>&gt;</a:t>
            </a:r>
          </a:p>
          <a:p>
            <a:endParaRPr lang="en-IN" dirty="0"/>
          </a:p>
        </p:txBody>
      </p:sp>
      <p:pic>
        <p:nvPicPr>
          <p:cNvPr id="5" name="Picture 4">
            <a:extLst>
              <a:ext uri="{FF2B5EF4-FFF2-40B4-BE49-F238E27FC236}">
                <a16:creationId xmlns:a16="http://schemas.microsoft.com/office/drawing/2014/main" id="{8EB76EEC-B001-4B85-B77D-DE4169D39A89}"/>
              </a:ext>
            </a:extLst>
          </p:cNvPr>
          <p:cNvPicPr>
            <a:picLocks noChangeAspect="1"/>
          </p:cNvPicPr>
          <p:nvPr/>
        </p:nvPicPr>
        <p:blipFill>
          <a:blip r:embed="rId2"/>
          <a:stretch>
            <a:fillRect/>
          </a:stretch>
        </p:blipFill>
        <p:spPr>
          <a:xfrm>
            <a:off x="1828800" y="2368495"/>
            <a:ext cx="5334000" cy="3041705"/>
          </a:xfrm>
          <a:prstGeom prst="rect">
            <a:avLst/>
          </a:prstGeom>
        </p:spPr>
      </p:pic>
    </p:spTree>
    <p:extLst>
      <p:ext uri="{BB962C8B-B14F-4D97-AF65-F5344CB8AC3E}">
        <p14:creationId xmlns:p14="http://schemas.microsoft.com/office/powerpoint/2010/main" val="2322805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r>
              <a:rPr lang="en-US" sz="3100" b="1" dirty="0" err="1">
                <a:solidFill>
                  <a:srgbClr val="FF0000"/>
                </a:solidFill>
              </a:rPr>
              <a:t>nowrap</a:t>
            </a:r>
            <a:r>
              <a:rPr lang="en-US" sz="3100" dirty="0"/>
              <a:t> - This forces the table cell to be shown as wide as possible so as to display text on as few lines as possible. There are no </a:t>
            </a:r>
            <a:r>
              <a:rPr lang="en-US" sz="3100" dirty="0" err="1"/>
              <a:t>perametors</a:t>
            </a:r>
            <a:r>
              <a:rPr lang="en-US" sz="3100" dirty="0"/>
              <a:t> for </a:t>
            </a:r>
            <a:r>
              <a:rPr lang="en-US" sz="3100" dirty="0" err="1"/>
              <a:t>nowrap</a:t>
            </a:r>
            <a:r>
              <a:rPr lang="en-US" sz="3100" dirty="0"/>
              <a:t>.</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2C7B4B8-9E18-CB98-1BED-5F943637BA6E}"/>
                  </a:ext>
                </a:extLst>
              </p14:cNvPr>
              <p14:cNvContentPartPr/>
              <p14:nvPr/>
            </p14:nvContentPartPr>
            <p14:xfrm>
              <a:off x="-171360" y="419040"/>
              <a:ext cx="8814240" cy="3600720"/>
            </p14:xfrm>
          </p:contentPart>
        </mc:Choice>
        <mc:Fallback xmlns="">
          <p:pic>
            <p:nvPicPr>
              <p:cNvPr id="2" name="Ink 1">
                <a:extLst>
                  <a:ext uri="{FF2B5EF4-FFF2-40B4-BE49-F238E27FC236}">
                    <a16:creationId xmlns:a16="http://schemas.microsoft.com/office/drawing/2014/main" id="{72C7B4B8-9E18-CB98-1BED-5F943637BA6E}"/>
                  </a:ext>
                </a:extLst>
              </p:cNvPr>
              <p:cNvPicPr/>
              <p:nvPr/>
            </p:nvPicPr>
            <p:blipFill>
              <a:blip r:embed="rId3"/>
              <a:stretch>
                <a:fillRect/>
              </a:stretch>
            </p:blipFill>
            <p:spPr>
              <a:xfrm>
                <a:off x="-180720" y="409680"/>
                <a:ext cx="8832960" cy="3619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0E79D-1FF0-4A35-9E43-60C7DC290380}"/>
              </a:ext>
            </a:extLst>
          </p:cNvPr>
          <p:cNvSpPr>
            <a:spLocks noGrp="1"/>
          </p:cNvSpPr>
          <p:nvPr>
            <p:ph idx="1"/>
          </p:nvPr>
        </p:nvSpPr>
        <p:spPr>
          <a:xfrm>
            <a:off x="228600" y="152400"/>
            <a:ext cx="7829551" cy="6156960"/>
          </a:xfrm>
        </p:spPr>
        <p:txBody>
          <a:bodyPr/>
          <a:lstStyle/>
          <a:p>
            <a:r>
              <a:rPr lang="en-IN" b="1" dirty="0" err="1">
                <a:solidFill>
                  <a:srgbClr val="FF0000"/>
                </a:solidFill>
              </a:rPr>
              <a:t>Nowrap</a:t>
            </a:r>
            <a:r>
              <a:rPr lang="en-IN" b="1" dirty="0">
                <a:solidFill>
                  <a:srgbClr val="FF0000"/>
                </a:solidFill>
              </a:rPr>
              <a:t> </a:t>
            </a:r>
            <a:r>
              <a:rPr lang="en-IN" b="1" dirty="0"/>
              <a:t>attribute of </a:t>
            </a:r>
            <a:r>
              <a:rPr lang="en-IN" b="1" dirty="0">
                <a:solidFill>
                  <a:srgbClr val="FF0000"/>
                </a:solidFill>
              </a:rPr>
              <a:t>&lt;td&gt;</a:t>
            </a:r>
            <a:br>
              <a:rPr lang="en-IN" b="1" dirty="0">
                <a:solidFill>
                  <a:srgbClr val="FF0000"/>
                </a:solidFill>
              </a:rPr>
            </a:br>
            <a:endParaRPr lang="en-IN" b="1" dirty="0">
              <a:solidFill>
                <a:srgbClr val="FF0000"/>
              </a:solidFill>
            </a:endParaRPr>
          </a:p>
        </p:txBody>
      </p:sp>
      <p:pic>
        <p:nvPicPr>
          <p:cNvPr id="5" name="Picture 4">
            <a:extLst>
              <a:ext uri="{FF2B5EF4-FFF2-40B4-BE49-F238E27FC236}">
                <a16:creationId xmlns:a16="http://schemas.microsoft.com/office/drawing/2014/main" id="{148448B4-E32E-4BB6-AD43-7850477A3908}"/>
              </a:ext>
            </a:extLst>
          </p:cNvPr>
          <p:cNvPicPr>
            <a:picLocks noChangeAspect="1"/>
          </p:cNvPicPr>
          <p:nvPr/>
        </p:nvPicPr>
        <p:blipFill>
          <a:blip r:embed="rId2"/>
          <a:stretch>
            <a:fillRect/>
          </a:stretch>
        </p:blipFill>
        <p:spPr>
          <a:xfrm>
            <a:off x="195943" y="1473099"/>
            <a:ext cx="3092609" cy="3911801"/>
          </a:xfrm>
          <a:prstGeom prst="rect">
            <a:avLst/>
          </a:prstGeom>
        </p:spPr>
      </p:pic>
      <p:pic>
        <p:nvPicPr>
          <p:cNvPr id="7" name="Picture 6">
            <a:extLst>
              <a:ext uri="{FF2B5EF4-FFF2-40B4-BE49-F238E27FC236}">
                <a16:creationId xmlns:a16="http://schemas.microsoft.com/office/drawing/2014/main" id="{B5A8FB28-A728-4E42-9050-1735707BFB2F}"/>
              </a:ext>
            </a:extLst>
          </p:cNvPr>
          <p:cNvPicPr>
            <a:picLocks noChangeAspect="1"/>
          </p:cNvPicPr>
          <p:nvPr/>
        </p:nvPicPr>
        <p:blipFill>
          <a:blip r:embed="rId3"/>
          <a:stretch>
            <a:fillRect/>
          </a:stretch>
        </p:blipFill>
        <p:spPr>
          <a:xfrm>
            <a:off x="3733800" y="2057400"/>
            <a:ext cx="6655142" cy="2076557"/>
          </a:xfrm>
          <a:prstGeom prst="rect">
            <a:avLst/>
          </a:prstGeom>
        </p:spPr>
      </p:pic>
      <p:sp>
        <p:nvSpPr>
          <p:cNvPr id="8" name="TextBox 7">
            <a:extLst>
              <a:ext uri="{FF2B5EF4-FFF2-40B4-BE49-F238E27FC236}">
                <a16:creationId xmlns:a16="http://schemas.microsoft.com/office/drawing/2014/main" id="{7467B1E5-3790-48F0-B402-7AC61479EF8D}"/>
              </a:ext>
            </a:extLst>
          </p:cNvPr>
          <p:cNvSpPr txBox="1"/>
          <p:nvPr/>
        </p:nvSpPr>
        <p:spPr>
          <a:xfrm>
            <a:off x="1524000" y="5638800"/>
            <a:ext cx="1219200" cy="646331"/>
          </a:xfrm>
          <a:prstGeom prst="rect">
            <a:avLst/>
          </a:prstGeom>
          <a:noFill/>
        </p:spPr>
        <p:txBody>
          <a:bodyPr wrap="square" rtlCol="0">
            <a:spAutoFit/>
          </a:bodyPr>
          <a:lstStyle/>
          <a:p>
            <a:r>
              <a:rPr lang="en-IN" b="1" dirty="0">
                <a:solidFill>
                  <a:srgbClr val="FF0000"/>
                </a:solidFill>
              </a:rPr>
              <a:t>Without </a:t>
            </a:r>
            <a:r>
              <a:rPr lang="en-IN" b="1" dirty="0" err="1">
                <a:solidFill>
                  <a:srgbClr val="FF0000"/>
                </a:solidFill>
              </a:rPr>
              <a:t>nowrap</a:t>
            </a:r>
            <a:endParaRPr lang="en-IN" b="1" dirty="0">
              <a:solidFill>
                <a:srgbClr val="FF0000"/>
              </a:solidFill>
            </a:endParaRPr>
          </a:p>
        </p:txBody>
      </p:sp>
      <p:sp>
        <p:nvSpPr>
          <p:cNvPr id="9" name="TextBox 8">
            <a:extLst>
              <a:ext uri="{FF2B5EF4-FFF2-40B4-BE49-F238E27FC236}">
                <a16:creationId xmlns:a16="http://schemas.microsoft.com/office/drawing/2014/main" id="{2890FD57-57A9-42C9-8A6E-70278CA1BE70}"/>
              </a:ext>
            </a:extLst>
          </p:cNvPr>
          <p:cNvSpPr txBox="1"/>
          <p:nvPr/>
        </p:nvSpPr>
        <p:spPr>
          <a:xfrm>
            <a:off x="7010400" y="4215976"/>
            <a:ext cx="1219200" cy="646331"/>
          </a:xfrm>
          <a:prstGeom prst="rect">
            <a:avLst/>
          </a:prstGeom>
          <a:noFill/>
        </p:spPr>
        <p:txBody>
          <a:bodyPr wrap="square" rtlCol="0">
            <a:spAutoFit/>
          </a:bodyPr>
          <a:lstStyle/>
          <a:p>
            <a:r>
              <a:rPr lang="en-IN" b="1" dirty="0">
                <a:solidFill>
                  <a:srgbClr val="FF0000"/>
                </a:solidFill>
              </a:rPr>
              <a:t>With </a:t>
            </a:r>
            <a:r>
              <a:rPr lang="en-IN" b="1" dirty="0" err="1">
                <a:solidFill>
                  <a:srgbClr val="FF0000"/>
                </a:solidFill>
              </a:rPr>
              <a:t>nowrap</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199A23C-0FCE-CA7B-8196-1AAF19F10673}"/>
                  </a:ext>
                </a:extLst>
              </p14:cNvPr>
              <p14:cNvContentPartPr/>
              <p14:nvPr/>
            </p14:nvContentPartPr>
            <p14:xfrm>
              <a:off x="184320" y="2444760"/>
              <a:ext cx="8064720" cy="2502360"/>
            </p14:xfrm>
          </p:contentPart>
        </mc:Choice>
        <mc:Fallback xmlns="">
          <p:pic>
            <p:nvPicPr>
              <p:cNvPr id="2" name="Ink 1">
                <a:extLst>
                  <a:ext uri="{FF2B5EF4-FFF2-40B4-BE49-F238E27FC236}">
                    <a16:creationId xmlns:a16="http://schemas.microsoft.com/office/drawing/2014/main" id="{D199A23C-0FCE-CA7B-8196-1AAF19F10673}"/>
                  </a:ext>
                </a:extLst>
              </p:cNvPr>
              <p:cNvPicPr/>
              <p:nvPr/>
            </p:nvPicPr>
            <p:blipFill>
              <a:blip r:embed="rId5"/>
              <a:stretch>
                <a:fillRect/>
              </a:stretch>
            </p:blipFill>
            <p:spPr>
              <a:xfrm>
                <a:off x="174960" y="2435400"/>
                <a:ext cx="8083440" cy="2521080"/>
              </a:xfrm>
              <a:prstGeom prst="rect">
                <a:avLst/>
              </a:prstGeom>
            </p:spPr>
          </p:pic>
        </mc:Fallback>
      </mc:AlternateContent>
    </p:spTree>
    <p:extLst>
      <p:ext uri="{BB962C8B-B14F-4D97-AF65-F5344CB8AC3E}">
        <p14:creationId xmlns:p14="http://schemas.microsoft.com/office/powerpoint/2010/main" val="3924525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17314A-4383-4875-91CD-3321A98918E0}"/>
              </a:ext>
            </a:extLst>
          </p:cNvPr>
          <p:cNvSpPr>
            <a:spLocks noGrp="1"/>
          </p:cNvSpPr>
          <p:nvPr>
            <p:ph idx="1"/>
          </p:nvPr>
        </p:nvSpPr>
        <p:spPr>
          <a:xfrm>
            <a:off x="768096" y="838200"/>
            <a:ext cx="7290055" cy="5471160"/>
          </a:xfrm>
        </p:spPr>
        <p:txBody>
          <a:bodyPr>
            <a:normAutofit fontScale="92500" lnSpcReduction="10000"/>
          </a:bodyPr>
          <a:lstStyle/>
          <a:p>
            <a:r>
              <a:rPr lang="en-US" sz="2400" b="1" dirty="0" err="1">
                <a:solidFill>
                  <a:srgbClr val="FF0000"/>
                </a:solidFill>
              </a:rPr>
              <a:t>colspan</a:t>
            </a:r>
            <a:r>
              <a:rPr lang="en-US" sz="2000" dirty="0"/>
              <a:t> - </a:t>
            </a:r>
            <a:r>
              <a:rPr lang="en-US" sz="2400" dirty="0"/>
              <a:t>This is where it gets tricky. What this attribute tells the browser is to assume that this cell is spanning more than one cell location within the table. Or, in other words, </a:t>
            </a:r>
            <a:r>
              <a:rPr lang="en-US" sz="2400" dirty="0" err="1">
                <a:solidFill>
                  <a:srgbClr val="FF0000"/>
                </a:solidFill>
              </a:rPr>
              <a:t>colspan</a:t>
            </a:r>
            <a:r>
              <a:rPr lang="en-US" sz="2400" dirty="0">
                <a:solidFill>
                  <a:srgbClr val="FF0000"/>
                </a:solidFill>
              </a:rPr>
              <a:t> is used to create a multi-column cell</a:t>
            </a:r>
            <a:r>
              <a:rPr lang="en-US" sz="2400" dirty="0"/>
              <a:t>. The default </a:t>
            </a:r>
            <a:r>
              <a:rPr lang="en-US" sz="2400" dirty="0" err="1">
                <a:solidFill>
                  <a:srgbClr val="FF0000"/>
                </a:solidFill>
              </a:rPr>
              <a:t>colspan</a:t>
            </a:r>
            <a:r>
              <a:rPr lang="en-US" sz="2400" dirty="0">
                <a:solidFill>
                  <a:srgbClr val="FF0000"/>
                </a:solidFill>
              </a:rPr>
              <a:t> is, obviously, 1</a:t>
            </a:r>
            <a:r>
              <a:rPr lang="en-US" sz="2400" dirty="0"/>
              <a:t>. The tricky part is to make sure that the </a:t>
            </a:r>
            <a:r>
              <a:rPr lang="en-US" sz="2400" dirty="0" err="1"/>
              <a:t>colspan</a:t>
            </a:r>
            <a:r>
              <a:rPr lang="en-US" sz="2400" dirty="0"/>
              <a:t> numbers are </a:t>
            </a:r>
            <a:r>
              <a:rPr lang="en-US" sz="2400" dirty="0" err="1"/>
              <a:t>identicall</a:t>
            </a:r>
            <a:r>
              <a:rPr lang="en-US" sz="2400" dirty="0"/>
              <a:t> for each row of the table. If you have a four cells in one row of a table, then you can have two cells in another row as long as the </a:t>
            </a:r>
            <a:r>
              <a:rPr lang="en-US" sz="2400" dirty="0" err="1"/>
              <a:t>colspan</a:t>
            </a:r>
            <a:r>
              <a:rPr lang="en-US" sz="2400" dirty="0"/>
              <a:t> numbers for that row of cells equal four. Thus that row of cells could have one cell with a </a:t>
            </a:r>
            <a:r>
              <a:rPr lang="en-US" sz="2400" dirty="0" err="1"/>
              <a:t>colspan</a:t>
            </a:r>
            <a:r>
              <a:rPr lang="en-US" sz="2400" dirty="0"/>
              <a:t> of 3 and another with the default of 1. The first cell would cover the first three columns of the table and the last cell would match the last, or fourth column. See additional information below.</a:t>
            </a:r>
          </a:p>
          <a:p>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CEB26AF-8022-8DB0-8AF1-63694AE9243E}"/>
                  </a:ext>
                </a:extLst>
              </p14:cNvPr>
              <p14:cNvContentPartPr/>
              <p14:nvPr/>
            </p14:nvContentPartPr>
            <p14:xfrm>
              <a:off x="990720" y="127080"/>
              <a:ext cx="7849080" cy="3981600"/>
            </p14:xfrm>
          </p:contentPart>
        </mc:Choice>
        <mc:Fallback xmlns="">
          <p:pic>
            <p:nvPicPr>
              <p:cNvPr id="2" name="Ink 1">
                <a:extLst>
                  <a:ext uri="{FF2B5EF4-FFF2-40B4-BE49-F238E27FC236}">
                    <a16:creationId xmlns:a16="http://schemas.microsoft.com/office/drawing/2014/main" id="{9CEB26AF-8022-8DB0-8AF1-63694AE9243E}"/>
                  </a:ext>
                </a:extLst>
              </p:cNvPr>
              <p:cNvPicPr/>
              <p:nvPr/>
            </p:nvPicPr>
            <p:blipFill>
              <a:blip r:embed="rId3"/>
              <a:stretch>
                <a:fillRect/>
              </a:stretch>
            </p:blipFill>
            <p:spPr>
              <a:xfrm>
                <a:off x="981360" y="117720"/>
                <a:ext cx="7867800" cy="4000320"/>
              </a:xfrm>
              <a:prstGeom prst="rect">
                <a:avLst/>
              </a:prstGeom>
            </p:spPr>
          </p:pic>
        </mc:Fallback>
      </mc:AlternateContent>
    </p:spTree>
    <p:extLst>
      <p:ext uri="{BB962C8B-B14F-4D97-AF65-F5344CB8AC3E}">
        <p14:creationId xmlns:p14="http://schemas.microsoft.com/office/powerpoint/2010/main" val="1083817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943600"/>
          </a:xfrm>
        </p:spPr>
        <p:txBody>
          <a:bodyPr/>
          <a:lstStyle/>
          <a:p>
            <a:r>
              <a:rPr lang="en-US" b="1" dirty="0">
                <a:solidFill>
                  <a:srgbClr val="FF0000"/>
                </a:solidFill>
              </a:rPr>
              <a:t>&lt;</a:t>
            </a:r>
            <a:r>
              <a:rPr lang="en-US" b="1" dirty="0" err="1">
                <a:solidFill>
                  <a:srgbClr val="FF0000"/>
                </a:solidFill>
              </a:rPr>
              <a:t>th</a:t>
            </a:r>
            <a:r>
              <a:rPr lang="en-US" b="1" dirty="0">
                <a:solidFill>
                  <a:srgbClr val="FF0000"/>
                </a:solidFill>
              </a:rPr>
              <a:t>&gt;: </a:t>
            </a:r>
            <a:r>
              <a:rPr lang="en-US" sz="2400" dirty="0"/>
              <a:t>This is a table header cell tag. It is identical to the &lt;td&gt; tag in all respects except that any text placed within a &lt;</a:t>
            </a:r>
            <a:r>
              <a:rPr lang="en-US" sz="2400" dirty="0" err="1"/>
              <a:t>th</a:t>
            </a:r>
            <a:r>
              <a:rPr lang="en-US" sz="2400" dirty="0"/>
              <a:t>&gt; tag is automatically bolded and centered in most browsers.</a:t>
            </a:r>
          </a:p>
          <a:p>
            <a:r>
              <a:rPr lang="en-US" sz="2400" dirty="0"/>
              <a:t>&lt;</a:t>
            </a:r>
            <a:r>
              <a:rPr lang="en-US" sz="2400" dirty="0" err="1"/>
              <a:t>tr</a:t>
            </a:r>
            <a:r>
              <a:rPr lang="en-US" sz="2400" dirty="0"/>
              <a:t>&gt;&lt;td&gt;a1&lt;/td&gt;&lt;td&gt;a2&lt;/td&gt;&lt;td&gt;a3&lt;/td&gt;&lt;td&gt;a4&lt;/td&gt;&lt;/</a:t>
            </a:r>
            <a:r>
              <a:rPr lang="en-US" sz="2400" dirty="0" err="1"/>
              <a:t>tr</a:t>
            </a:r>
            <a:r>
              <a:rPr lang="en-US" sz="2400" dirty="0"/>
              <a:t>&gt;</a:t>
            </a:r>
          </a:p>
          <a:p>
            <a:endParaRPr lang="en-US" sz="2400"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t>&lt;</a:t>
            </a:r>
            <a:r>
              <a:rPr lang="en-US" sz="2400" dirty="0" err="1"/>
              <a:t>tr</a:t>
            </a:r>
            <a:r>
              <a:rPr lang="en-US" sz="2400" dirty="0"/>
              <a:t>&gt;&lt;td </a:t>
            </a:r>
            <a:r>
              <a:rPr lang="en-US" sz="2400" dirty="0" err="1"/>
              <a:t>colspan</a:t>
            </a:r>
            <a:r>
              <a:rPr lang="en-US" sz="2400" dirty="0"/>
              <a:t>="3"&gt;a1&lt;/td&gt;&lt;td&gt;a4&lt;/td&gt;&lt;/</a:t>
            </a:r>
            <a:r>
              <a:rPr lang="en-US" sz="2400" dirty="0" err="1"/>
              <a:t>tr</a:t>
            </a:r>
            <a:r>
              <a:rPr lang="en-US" sz="2400" dirty="0"/>
              <a:t>&gt;</a:t>
            </a:r>
          </a:p>
          <a:p>
            <a:endParaRPr lang="en-US" sz="2400" dirty="0">
              <a:solidFill>
                <a:srgbClr val="FF0000"/>
              </a:solidFill>
            </a:endParaRPr>
          </a:p>
        </p:txBody>
      </p:sp>
      <p:graphicFrame>
        <p:nvGraphicFramePr>
          <p:cNvPr id="4" name="Table 3"/>
          <p:cNvGraphicFramePr>
            <a:graphicFrameLocks noGrp="1"/>
          </p:cNvGraphicFramePr>
          <p:nvPr/>
        </p:nvGraphicFramePr>
        <p:xfrm>
          <a:off x="1447800" y="2895599"/>
          <a:ext cx="1905000" cy="1574800"/>
        </p:xfrm>
        <a:graphic>
          <a:graphicData uri="http://schemas.openxmlformats.org/drawingml/2006/table">
            <a:tbl>
              <a:tblPr firstRow="1" bandRow="1">
                <a:tableStyleId>{5C22544A-7EE6-4342-B048-85BDC9FD1C3A}</a:tableStyleId>
              </a:tblPr>
              <a:tblGrid>
                <a:gridCol w="468745">
                  <a:extLst>
                    <a:ext uri="{9D8B030D-6E8A-4147-A177-3AD203B41FA5}">
                      <a16:colId xmlns:a16="http://schemas.microsoft.com/office/drawing/2014/main" val="20000"/>
                    </a:ext>
                  </a:extLst>
                </a:gridCol>
                <a:gridCol w="468745">
                  <a:extLst>
                    <a:ext uri="{9D8B030D-6E8A-4147-A177-3AD203B41FA5}">
                      <a16:colId xmlns:a16="http://schemas.microsoft.com/office/drawing/2014/main" val="20001"/>
                    </a:ext>
                  </a:extLst>
                </a:gridCol>
                <a:gridCol w="468745">
                  <a:extLst>
                    <a:ext uri="{9D8B030D-6E8A-4147-A177-3AD203B41FA5}">
                      <a16:colId xmlns:a16="http://schemas.microsoft.com/office/drawing/2014/main" val="20002"/>
                    </a:ext>
                  </a:extLst>
                </a:gridCol>
                <a:gridCol w="498765">
                  <a:extLst>
                    <a:ext uri="{9D8B030D-6E8A-4147-A177-3AD203B41FA5}">
                      <a16:colId xmlns:a16="http://schemas.microsoft.com/office/drawing/2014/main" val="20003"/>
                    </a:ext>
                  </a:extLst>
                </a:gridCol>
              </a:tblGrid>
              <a:tr h="563880">
                <a:tc>
                  <a:txBody>
                    <a:bodyPr/>
                    <a:lstStyle/>
                    <a:p>
                      <a:r>
                        <a:rPr lang="en-US" dirty="0"/>
                        <a:t>a1</a:t>
                      </a:r>
                    </a:p>
                  </a:txBody>
                  <a:tcPr/>
                </a:tc>
                <a:tc>
                  <a:txBody>
                    <a:bodyPr/>
                    <a:lstStyle/>
                    <a:p>
                      <a:r>
                        <a:rPr lang="en-US" dirty="0"/>
                        <a:t>a2</a:t>
                      </a:r>
                    </a:p>
                  </a:txBody>
                  <a:tcPr/>
                </a:tc>
                <a:tc>
                  <a:txBody>
                    <a:bodyPr/>
                    <a:lstStyle/>
                    <a:p>
                      <a:r>
                        <a:rPr lang="en-US" dirty="0"/>
                        <a:t>a3</a:t>
                      </a:r>
                    </a:p>
                  </a:txBody>
                  <a:tcPr/>
                </a:tc>
                <a:tc>
                  <a:txBody>
                    <a:bodyPr/>
                    <a:lstStyle/>
                    <a:p>
                      <a:r>
                        <a:rPr lang="en-US" dirty="0"/>
                        <a:t>a4</a:t>
                      </a:r>
                    </a:p>
                  </a:txBody>
                  <a:tcPr/>
                </a:tc>
                <a:extLst>
                  <a:ext uri="{0D108BD9-81ED-4DB2-BD59-A6C34878D82A}">
                    <a16:rowId xmlns:a16="http://schemas.microsoft.com/office/drawing/2014/main" val="10000"/>
                  </a:ext>
                </a:extLst>
              </a:tr>
              <a:tr h="370840">
                <a:tc>
                  <a:txBody>
                    <a:bodyPr/>
                    <a:lstStyle/>
                    <a:p>
                      <a:r>
                        <a:rPr lang="en-US" dirty="0"/>
                        <a:t>b1</a:t>
                      </a:r>
                    </a:p>
                  </a:txBody>
                  <a:tcPr/>
                </a:tc>
                <a:tc>
                  <a:txBody>
                    <a:bodyPr/>
                    <a:lstStyle/>
                    <a:p>
                      <a:r>
                        <a:rPr lang="en-US" dirty="0"/>
                        <a:t>b2</a:t>
                      </a:r>
                    </a:p>
                  </a:txBody>
                  <a:tcPr/>
                </a:tc>
                <a:tc>
                  <a:txBody>
                    <a:bodyPr/>
                    <a:lstStyle/>
                    <a:p>
                      <a:r>
                        <a:rPr lang="en-US" dirty="0"/>
                        <a:t>b3</a:t>
                      </a:r>
                    </a:p>
                  </a:txBody>
                  <a:tcPr/>
                </a:tc>
                <a:tc>
                  <a:txBody>
                    <a:bodyPr/>
                    <a:lstStyle/>
                    <a:p>
                      <a:r>
                        <a:rPr lang="en-US" dirty="0"/>
                        <a:t>B4</a:t>
                      </a:r>
                    </a:p>
                  </a:txBody>
                  <a:tcPr/>
                </a:tc>
                <a:extLst>
                  <a:ext uri="{0D108BD9-81ED-4DB2-BD59-A6C34878D82A}">
                    <a16:rowId xmlns:a16="http://schemas.microsoft.com/office/drawing/2014/main" val="10001"/>
                  </a:ext>
                </a:extLst>
              </a:tr>
              <a:tr h="370840">
                <a:tc>
                  <a:txBody>
                    <a:bodyPr/>
                    <a:lstStyle/>
                    <a:p>
                      <a:r>
                        <a:rPr lang="en-US" dirty="0"/>
                        <a:t>c1</a:t>
                      </a:r>
                    </a:p>
                  </a:txBody>
                  <a:tcPr/>
                </a:tc>
                <a:tc>
                  <a:txBody>
                    <a:bodyPr/>
                    <a:lstStyle/>
                    <a:p>
                      <a:r>
                        <a:rPr lang="en-US" dirty="0"/>
                        <a:t>c2</a:t>
                      </a:r>
                    </a:p>
                  </a:txBody>
                  <a:tcPr/>
                </a:tc>
                <a:tc>
                  <a:txBody>
                    <a:bodyPr/>
                    <a:lstStyle/>
                    <a:p>
                      <a:r>
                        <a:rPr lang="en-US" dirty="0"/>
                        <a:t>c3</a:t>
                      </a:r>
                    </a:p>
                  </a:txBody>
                  <a:tcPr/>
                </a:tc>
                <a:tc>
                  <a:txBody>
                    <a:bodyPr/>
                    <a:lstStyle/>
                    <a:p>
                      <a:r>
                        <a:rPr lang="en-US" dirty="0"/>
                        <a:t>c4</a:t>
                      </a:r>
                    </a:p>
                  </a:txBody>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3200400" y="5181600"/>
          <a:ext cx="2209800" cy="1112520"/>
        </p:xfrm>
        <a:graphic>
          <a:graphicData uri="http://schemas.openxmlformats.org/drawingml/2006/table">
            <a:tbl>
              <a:tblPr firstRow="1" bandRow="1">
                <a:tableStyleId>{5C22544A-7EE6-4342-B048-85BDC9FD1C3A}</a:tableStyleId>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tblGrid>
              <a:tr h="370840">
                <a:tc gridSpan="3">
                  <a:txBody>
                    <a:bodyPr/>
                    <a:lstStyle/>
                    <a:p>
                      <a:r>
                        <a:rPr lang="en-US" dirty="0"/>
                        <a:t>a1</a:t>
                      </a:r>
                    </a:p>
                  </a:txBody>
                  <a:tcPr/>
                </a:tc>
                <a:tc hMerge="1">
                  <a:txBody>
                    <a:bodyPr/>
                    <a:lstStyle/>
                    <a:p>
                      <a:endParaRPr lang="en-US" dirty="0"/>
                    </a:p>
                  </a:txBody>
                  <a:tcPr/>
                </a:tc>
                <a:tc hMerge="1">
                  <a:txBody>
                    <a:bodyPr/>
                    <a:lstStyle/>
                    <a:p>
                      <a:endParaRPr lang="en-US" dirty="0"/>
                    </a:p>
                  </a:txBody>
                  <a:tcPr/>
                </a:tc>
                <a:tc>
                  <a:txBody>
                    <a:bodyPr/>
                    <a:lstStyle/>
                    <a:p>
                      <a:r>
                        <a:rPr lang="en-US" dirty="0"/>
                        <a:t>a4</a:t>
                      </a:r>
                    </a:p>
                  </a:txBody>
                  <a:tcPr/>
                </a:tc>
                <a:extLst>
                  <a:ext uri="{0D108BD9-81ED-4DB2-BD59-A6C34878D82A}">
                    <a16:rowId xmlns:a16="http://schemas.microsoft.com/office/drawing/2014/main" val="10000"/>
                  </a:ext>
                </a:extLst>
              </a:tr>
              <a:tr h="370840">
                <a:tc>
                  <a:txBody>
                    <a:bodyPr/>
                    <a:lstStyle/>
                    <a:p>
                      <a:r>
                        <a:rPr lang="en-US" dirty="0"/>
                        <a:t>b1</a:t>
                      </a:r>
                    </a:p>
                  </a:txBody>
                  <a:tcPr/>
                </a:tc>
                <a:tc>
                  <a:txBody>
                    <a:bodyPr/>
                    <a:lstStyle/>
                    <a:p>
                      <a:r>
                        <a:rPr lang="en-US" dirty="0"/>
                        <a:t>b2</a:t>
                      </a:r>
                    </a:p>
                  </a:txBody>
                  <a:tcPr/>
                </a:tc>
                <a:tc>
                  <a:txBody>
                    <a:bodyPr/>
                    <a:lstStyle/>
                    <a:p>
                      <a:r>
                        <a:rPr lang="en-US" dirty="0"/>
                        <a:t>b3</a:t>
                      </a:r>
                    </a:p>
                  </a:txBody>
                  <a:tcPr/>
                </a:tc>
                <a:tc>
                  <a:txBody>
                    <a:bodyPr/>
                    <a:lstStyle/>
                    <a:p>
                      <a:r>
                        <a:rPr lang="en-US" dirty="0"/>
                        <a:t>B4</a:t>
                      </a:r>
                    </a:p>
                  </a:txBody>
                  <a:tcPr/>
                </a:tc>
                <a:extLst>
                  <a:ext uri="{0D108BD9-81ED-4DB2-BD59-A6C34878D82A}">
                    <a16:rowId xmlns:a16="http://schemas.microsoft.com/office/drawing/2014/main" val="10001"/>
                  </a:ext>
                </a:extLst>
              </a:tr>
              <a:tr h="370840">
                <a:tc>
                  <a:txBody>
                    <a:bodyPr/>
                    <a:lstStyle/>
                    <a:p>
                      <a:r>
                        <a:rPr lang="en-US" dirty="0"/>
                        <a:t>c1</a:t>
                      </a:r>
                    </a:p>
                  </a:txBody>
                  <a:tcPr/>
                </a:tc>
                <a:tc>
                  <a:txBody>
                    <a:bodyPr/>
                    <a:lstStyle/>
                    <a:p>
                      <a:r>
                        <a:rPr lang="en-US" dirty="0"/>
                        <a:t>c2</a:t>
                      </a:r>
                    </a:p>
                  </a:txBody>
                  <a:tcPr/>
                </a:tc>
                <a:tc>
                  <a:txBody>
                    <a:bodyPr/>
                    <a:lstStyle/>
                    <a:p>
                      <a:r>
                        <a:rPr lang="en-US" dirty="0"/>
                        <a:t>c3</a:t>
                      </a:r>
                    </a:p>
                  </a:txBody>
                  <a:tcPr/>
                </a:tc>
                <a:tc>
                  <a:txBody>
                    <a:bodyPr/>
                    <a:lstStyle/>
                    <a:p>
                      <a:r>
                        <a:rPr lang="en-US" dirty="0"/>
                        <a:t>c4</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AC3DF9-B809-C703-E458-E4E798E927FE}"/>
                  </a:ext>
                </a:extLst>
              </p14:cNvPr>
              <p14:cNvContentPartPr/>
              <p14:nvPr/>
            </p14:nvContentPartPr>
            <p14:xfrm>
              <a:off x="546120" y="977760"/>
              <a:ext cx="7245720" cy="4858200"/>
            </p14:xfrm>
          </p:contentPart>
        </mc:Choice>
        <mc:Fallback xmlns="">
          <p:pic>
            <p:nvPicPr>
              <p:cNvPr id="2" name="Ink 1">
                <a:extLst>
                  <a:ext uri="{FF2B5EF4-FFF2-40B4-BE49-F238E27FC236}">
                    <a16:creationId xmlns:a16="http://schemas.microsoft.com/office/drawing/2014/main" id="{BCAC3DF9-B809-C703-E458-E4E798E927FE}"/>
                  </a:ext>
                </a:extLst>
              </p:cNvPr>
              <p:cNvPicPr/>
              <p:nvPr/>
            </p:nvPicPr>
            <p:blipFill>
              <a:blip r:embed="rId3"/>
              <a:stretch>
                <a:fillRect/>
              </a:stretch>
            </p:blipFill>
            <p:spPr>
              <a:xfrm>
                <a:off x="536760" y="968400"/>
                <a:ext cx="7264440" cy="4876920"/>
              </a:xfrm>
              <a:prstGeom prst="rect">
                <a:avLst/>
              </a:prstGeom>
            </p:spPr>
          </p:pic>
        </mc:Fallback>
      </mc:AlternateContent>
    </p:spTree>
    <p:extLst>
      <p:ext uri="{BB962C8B-B14F-4D97-AF65-F5344CB8AC3E}">
        <p14:creationId xmlns:p14="http://schemas.microsoft.com/office/powerpoint/2010/main" val="2077199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0BDDD-3CEF-40EF-9106-9DFD618C6331}"/>
              </a:ext>
            </a:extLst>
          </p:cNvPr>
          <p:cNvPicPr>
            <a:picLocks noChangeAspect="1"/>
          </p:cNvPicPr>
          <p:nvPr/>
        </p:nvPicPr>
        <p:blipFill>
          <a:blip r:embed="rId2"/>
          <a:stretch>
            <a:fillRect/>
          </a:stretch>
        </p:blipFill>
        <p:spPr>
          <a:xfrm>
            <a:off x="0" y="304800"/>
            <a:ext cx="8534400" cy="6095999"/>
          </a:xfrm>
          <a:prstGeom prst="rect">
            <a:avLst/>
          </a:prstGeom>
        </p:spPr>
      </p:pic>
      <p:pic>
        <p:nvPicPr>
          <p:cNvPr id="7" name="Picture 6">
            <a:extLst>
              <a:ext uri="{FF2B5EF4-FFF2-40B4-BE49-F238E27FC236}">
                <a16:creationId xmlns:a16="http://schemas.microsoft.com/office/drawing/2014/main" id="{1BEF4325-74C8-4562-B7C7-9C1E6242F388}"/>
              </a:ext>
            </a:extLst>
          </p:cNvPr>
          <p:cNvPicPr>
            <a:picLocks noChangeAspect="1"/>
          </p:cNvPicPr>
          <p:nvPr/>
        </p:nvPicPr>
        <p:blipFill>
          <a:blip r:embed="rId3"/>
          <a:stretch>
            <a:fillRect/>
          </a:stretch>
        </p:blipFill>
        <p:spPr>
          <a:xfrm>
            <a:off x="6019800" y="4440336"/>
            <a:ext cx="6172200" cy="272246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6458110-D9A0-4D2B-CA03-E1886DAFD70A}"/>
                  </a:ext>
                </a:extLst>
              </p14:cNvPr>
              <p14:cNvContentPartPr/>
              <p14:nvPr/>
            </p14:nvContentPartPr>
            <p14:xfrm>
              <a:off x="311400" y="1968480"/>
              <a:ext cx="8813880" cy="3607200"/>
            </p14:xfrm>
          </p:contentPart>
        </mc:Choice>
        <mc:Fallback xmlns="">
          <p:pic>
            <p:nvPicPr>
              <p:cNvPr id="2" name="Ink 1">
                <a:extLst>
                  <a:ext uri="{FF2B5EF4-FFF2-40B4-BE49-F238E27FC236}">
                    <a16:creationId xmlns:a16="http://schemas.microsoft.com/office/drawing/2014/main" id="{96458110-D9A0-4D2B-CA03-E1886DAFD70A}"/>
                  </a:ext>
                </a:extLst>
              </p:cNvPr>
              <p:cNvPicPr/>
              <p:nvPr/>
            </p:nvPicPr>
            <p:blipFill>
              <a:blip r:embed="rId5"/>
              <a:stretch>
                <a:fillRect/>
              </a:stretch>
            </p:blipFill>
            <p:spPr>
              <a:xfrm>
                <a:off x="302040" y="1959120"/>
                <a:ext cx="8832600" cy="3625920"/>
              </a:xfrm>
              <a:prstGeom prst="rect">
                <a:avLst/>
              </a:prstGeom>
            </p:spPr>
          </p:pic>
        </mc:Fallback>
      </mc:AlternateContent>
    </p:spTree>
    <p:extLst>
      <p:ext uri="{BB962C8B-B14F-4D97-AF65-F5344CB8AC3E}">
        <p14:creationId xmlns:p14="http://schemas.microsoft.com/office/powerpoint/2010/main" val="371442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4A5FD-3365-4B34-480A-4E5DEB538897}"/>
              </a:ext>
            </a:extLst>
          </p:cNvPr>
          <p:cNvPicPr>
            <a:picLocks noChangeAspect="1"/>
          </p:cNvPicPr>
          <p:nvPr/>
        </p:nvPicPr>
        <p:blipFill>
          <a:blip r:embed="rId2"/>
          <a:stretch>
            <a:fillRect/>
          </a:stretch>
        </p:blipFill>
        <p:spPr>
          <a:xfrm>
            <a:off x="152400" y="381000"/>
            <a:ext cx="8915400" cy="5410200"/>
          </a:xfrm>
          <a:prstGeom prst="rect">
            <a:avLst/>
          </a:prstGeom>
        </p:spPr>
      </p:pic>
    </p:spTree>
    <p:extLst>
      <p:ext uri="{BB962C8B-B14F-4D97-AF65-F5344CB8AC3E}">
        <p14:creationId xmlns:p14="http://schemas.microsoft.com/office/powerpoint/2010/main" val="3475909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r>
              <a:rPr lang="en-US" sz="2600" b="1" dirty="0" err="1"/>
              <a:t>rowspan</a:t>
            </a:r>
            <a:r>
              <a:rPr lang="en-US" sz="2600" dirty="0"/>
              <a:t> - This is exactly as "</a:t>
            </a:r>
            <a:r>
              <a:rPr lang="en-US" sz="2600" dirty="0" err="1"/>
              <a:t>colspan</a:t>
            </a:r>
            <a:r>
              <a:rPr lang="en-US" sz="2600" dirty="0"/>
              <a:t>" above, except it applies to a row of the table instead of the column. It is the number of rows through </a:t>
            </a:r>
            <a:r>
              <a:rPr lang="en-US" sz="2600" dirty="0" err="1"/>
              <a:t>wich</a:t>
            </a:r>
            <a:r>
              <a:rPr lang="en-US" sz="2600" dirty="0"/>
              <a:t> the current table cell extends downward through the table. This number should not be greater than the amount of remaining &lt;</a:t>
            </a:r>
            <a:r>
              <a:rPr lang="en-US" sz="2600" dirty="0" err="1"/>
              <a:t>tr</a:t>
            </a:r>
            <a:r>
              <a:rPr lang="en-US" sz="2600" dirty="0"/>
              <a:t>&gt; tags in the table. In other words, there should be "room" for the cell to extend downwards. Also, in all subsequent rows after a </a:t>
            </a:r>
            <a:r>
              <a:rPr lang="en-US" sz="2600" dirty="0" err="1"/>
              <a:t>rowspan</a:t>
            </a:r>
            <a:r>
              <a:rPr lang="en-US" sz="2600" dirty="0"/>
              <a:t> attribute has been used, you need one less &lt;td&gt; tag. See </a:t>
            </a:r>
            <a:r>
              <a:rPr lang="en-US" sz="2600" dirty="0" err="1"/>
              <a:t>addintianal</a:t>
            </a:r>
            <a:r>
              <a:rPr lang="en-US" sz="2600" dirty="0"/>
              <a:t> information below.</a:t>
            </a:r>
          </a:p>
          <a:p>
            <a:r>
              <a:rPr lang="en-US" sz="2600" b="1" dirty="0"/>
              <a:t>width</a:t>
            </a:r>
            <a:r>
              <a:rPr lang="en-US" sz="2600" dirty="0"/>
              <a:t> - This determines the width of the specific table cell with either a number in pixels or a percentage of the width of the table.</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E9EA600-601D-DB05-90C2-684CE824088A}"/>
                  </a:ext>
                </a:extLst>
              </p14:cNvPr>
              <p14:cNvContentPartPr/>
              <p14:nvPr/>
            </p14:nvContentPartPr>
            <p14:xfrm>
              <a:off x="-1320840" y="203040"/>
              <a:ext cx="5823360" cy="2464200"/>
            </p14:xfrm>
          </p:contentPart>
        </mc:Choice>
        <mc:Fallback xmlns="">
          <p:pic>
            <p:nvPicPr>
              <p:cNvPr id="2" name="Ink 1">
                <a:extLst>
                  <a:ext uri="{FF2B5EF4-FFF2-40B4-BE49-F238E27FC236}">
                    <a16:creationId xmlns:a16="http://schemas.microsoft.com/office/drawing/2014/main" id="{4E9EA600-601D-DB05-90C2-684CE824088A}"/>
                  </a:ext>
                </a:extLst>
              </p:cNvPr>
              <p:cNvPicPr/>
              <p:nvPr/>
            </p:nvPicPr>
            <p:blipFill>
              <a:blip r:embed="rId3"/>
              <a:stretch>
                <a:fillRect/>
              </a:stretch>
            </p:blipFill>
            <p:spPr>
              <a:xfrm>
                <a:off x="-1330200" y="193680"/>
                <a:ext cx="5842080" cy="24829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E6B12-54C0-4533-AFAC-88EA000403F9}"/>
              </a:ext>
            </a:extLst>
          </p:cNvPr>
          <p:cNvPicPr>
            <a:picLocks noChangeAspect="1"/>
          </p:cNvPicPr>
          <p:nvPr/>
        </p:nvPicPr>
        <p:blipFill>
          <a:blip r:embed="rId2"/>
          <a:stretch>
            <a:fillRect/>
          </a:stretch>
        </p:blipFill>
        <p:spPr>
          <a:xfrm>
            <a:off x="228600" y="152400"/>
            <a:ext cx="8610600" cy="6096000"/>
          </a:xfrm>
          <a:prstGeom prst="rect">
            <a:avLst/>
          </a:prstGeom>
        </p:spPr>
      </p:pic>
      <p:pic>
        <p:nvPicPr>
          <p:cNvPr id="6" name="Picture 5">
            <a:extLst>
              <a:ext uri="{FF2B5EF4-FFF2-40B4-BE49-F238E27FC236}">
                <a16:creationId xmlns:a16="http://schemas.microsoft.com/office/drawing/2014/main" id="{B9231A5A-453F-4F2B-B20E-53967AE9FE31}"/>
              </a:ext>
            </a:extLst>
          </p:cNvPr>
          <p:cNvPicPr>
            <a:picLocks noChangeAspect="1"/>
          </p:cNvPicPr>
          <p:nvPr/>
        </p:nvPicPr>
        <p:blipFill>
          <a:blip r:embed="rId3"/>
          <a:stretch>
            <a:fillRect/>
          </a:stretch>
        </p:blipFill>
        <p:spPr>
          <a:xfrm>
            <a:off x="5257800" y="3429000"/>
            <a:ext cx="4572000" cy="25908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6FBF5CE-21CD-5B28-96DF-E319714FE007}"/>
                  </a:ext>
                </a:extLst>
              </p14:cNvPr>
              <p14:cNvContentPartPr/>
              <p14:nvPr/>
            </p14:nvContentPartPr>
            <p14:xfrm>
              <a:off x="76320" y="184320"/>
              <a:ext cx="7594920" cy="4654800"/>
            </p14:xfrm>
          </p:contentPart>
        </mc:Choice>
        <mc:Fallback xmlns="">
          <p:pic>
            <p:nvPicPr>
              <p:cNvPr id="2" name="Ink 1">
                <a:extLst>
                  <a:ext uri="{FF2B5EF4-FFF2-40B4-BE49-F238E27FC236}">
                    <a16:creationId xmlns:a16="http://schemas.microsoft.com/office/drawing/2014/main" id="{76FBF5CE-21CD-5B28-96DF-E319714FE007}"/>
                  </a:ext>
                </a:extLst>
              </p:cNvPr>
              <p:cNvPicPr/>
              <p:nvPr/>
            </p:nvPicPr>
            <p:blipFill>
              <a:blip r:embed="rId5"/>
              <a:stretch>
                <a:fillRect/>
              </a:stretch>
            </p:blipFill>
            <p:spPr>
              <a:xfrm>
                <a:off x="66960" y="174960"/>
                <a:ext cx="7613640" cy="4673520"/>
              </a:xfrm>
              <a:prstGeom prst="rect">
                <a:avLst/>
              </a:prstGeom>
            </p:spPr>
          </p:pic>
        </mc:Fallback>
      </mc:AlternateContent>
    </p:spTree>
    <p:extLst>
      <p:ext uri="{BB962C8B-B14F-4D97-AF65-F5344CB8AC3E}">
        <p14:creationId xmlns:p14="http://schemas.microsoft.com/office/powerpoint/2010/main" val="3627554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err="1"/>
              <a:t>iFRAME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r>
              <a:rPr lang="en-US" sz="2400" dirty="0"/>
              <a:t>The </a:t>
            </a:r>
            <a:r>
              <a:rPr lang="en-US" sz="2400" dirty="0">
                <a:solidFill>
                  <a:srgbClr val="FF0000"/>
                </a:solidFill>
              </a:rPr>
              <a:t>&lt;</a:t>
            </a:r>
            <a:r>
              <a:rPr lang="en-US" sz="2400" dirty="0" err="1">
                <a:solidFill>
                  <a:srgbClr val="FF0000"/>
                </a:solidFill>
              </a:rPr>
              <a:t>iframe</a:t>
            </a:r>
            <a:r>
              <a:rPr lang="en-US" sz="2400" dirty="0">
                <a:solidFill>
                  <a:srgbClr val="FF0000"/>
                </a:solidFill>
              </a:rPr>
              <a:t>&gt; </a:t>
            </a:r>
            <a:r>
              <a:rPr lang="en-US" sz="2400" dirty="0"/>
              <a:t>tag specifies an inline frame.</a:t>
            </a:r>
          </a:p>
          <a:p>
            <a:r>
              <a:rPr lang="en-US" sz="2400" dirty="0"/>
              <a:t>An inline frame is used to embed another document within the current HTML document.</a:t>
            </a:r>
          </a:p>
          <a:p>
            <a:r>
              <a:rPr lang="en-US" sz="2400" dirty="0"/>
              <a:t>Attribute:</a:t>
            </a:r>
          </a:p>
          <a:p>
            <a:r>
              <a:rPr lang="en-US" sz="2400" b="1" dirty="0">
                <a:solidFill>
                  <a:srgbClr val="FF0000"/>
                </a:solidFill>
                <a:hlinkClick r:id="rId2">
                  <a:extLst>
                    <a:ext uri="{A12FA001-AC4F-418D-AE19-62706E023703}">
                      <ahyp:hlinkClr xmlns:ahyp="http://schemas.microsoft.com/office/drawing/2018/hyperlinkcolor" val="tx"/>
                    </a:ext>
                  </a:extLst>
                </a:hlinkClick>
              </a:rPr>
              <a:t>Height</a:t>
            </a:r>
            <a:r>
              <a:rPr lang="en-US" sz="2400" b="1" dirty="0">
                <a:solidFill>
                  <a:srgbClr val="FF0000"/>
                </a:solidFill>
              </a:rPr>
              <a:t>: </a:t>
            </a:r>
            <a:r>
              <a:rPr lang="en-US" sz="2400" dirty="0"/>
              <a:t>Specifies the height of an &lt;</a:t>
            </a:r>
            <a:r>
              <a:rPr lang="en-US" sz="2400" dirty="0" err="1"/>
              <a:t>iframe</a:t>
            </a:r>
            <a:r>
              <a:rPr lang="en-US" sz="2400" dirty="0"/>
              <a:t>&gt;. Default height is 150 pixels</a:t>
            </a:r>
          </a:p>
          <a:p>
            <a:r>
              <a:rPr lang="en-US" sz="2400" dirty="0"/>
              <a:t>Name: Specifies the name of an &lt;</a:t>
            </a:r>
            <a:r>
              <a:rPr lang="en-US" sz="2400" dirty="0" err="1"/>
              <a:t>iframe</a:t>
            </a:r>
            <a:r>
              <a:rPr lang="en-US" sz="2400" dirty="0"/>
              <a:t>&gt;</a:t>
            </a:r>
          </a:p>
          <a:p>
            <a:r>
              <a:rPr lang="en-US" sz="2400" dirty="0" err="1">
                <a:solidFill>
                  <a:srgbClr val="FF0000"/>
                </a:solidFill>
              </a:rPr>
              <a:t>Src</a:t>
            </a:r>
            <a:r>
              <a:rPr lang="en-US" sz="2400" dirty="0">
                <a:solidFill>
                  <a:srgbClr val="FF0000"/>
                </a:solidFill>
              </a:rPr>
              <a:t>: </a:t>
            </a:r>
            <a:r>
              <a:rPr lang="en-US" sz="2400" dirty="0"/>
              <a:t>Specifies the address of the document to embed in the &lt;</a:t>
            </a:r>
            <a:r>
              <a:rPr lang="en-US" sz="2400" dirty="0" err="1"/>
              <a:t>iframe</a:t>
            </a:r>
            <a:r>
              <a:rPr lang="en-US" sz="2400" dirty="0"/>
              <a:t>&gt;</a:t>
            </a:r>
          </a:p>
          <a:p>
            <a:r>
              <a:rPr lang="en-US" sz="2400" dirty="0" err="1">
                <a:solidFill>
                  <a:srgbClr val="FF0000"/>
                </a:solidFill>
              </a:rPr>
              <a:t>Srcdoc</a:t>
            </a:r>
            <a:r>
              <a:rPr lang="en-US" sz="2400" dirty="0">
                <a:solidFill>
                  <a:srgbClr val="FF0000"/>
                </a:solidFill>
              </a:rPr>
              <a:t>: </a:t>
            </a:r>
            <a:r>
              <a:rPr lang="en-US" sz="2400" dirty="0"/>
              <a:t>Specifies the HTML content of the page to show in the &lt;</a:t>
            </a:r>
            <a:r>
              <a:rPr lang="en-US" sz="2400" dirty="0" err="1"/>
              <a:t>iframe</a:t>
            </a:r>
            <a:r>
              <a:rPr lang="en-US" sz="2400" dirty="0"/>
              <a:t>&gt;</a:t>
            </a:r>
          </a:p>
        </p:txBody>
      </p:sp>
    </p:spTree>
    <p:extLst>
      <p:ext uri="{BB962C8B-B14F-4D97-AF65-F5344CB8AC3E}">
        <p14:creationId xmlns:p14="http://schemas.microsoft.com/office/powerpoint/2010/main" val="2485867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sz="2400" dirty="0"/>
              <a:t>Width: Specifies the width of an &lt;</a:t>
            </a:r>
            <a:r>
              <a:rPr lang="en-US" sz="2400" dirty="0" err="1"/>
              <a:t>iframe</a:t>
            </a:r>
            <a:r>
              <a:rPr lang="en-US" sz="2400" dirty="0"/>
              <a:t>&gt;. Default width is 300 pixels</a:t>
            </a:r>
          </a:p>
          <a:p>
            <a:r>
              <a:rPr lang="en-US" sz="2400" dirty="0"/>
              <a:t>Example:</a:t>
            </a:r>
          </a:p>
          <a:p>
            <a:r>
              <a:rPr lang="en-US" sz="2400" dirty="0">
                <a:solidFill>
                  <a:srgbClr val="FF0000"/>
                </a:solidFill>
              </a:rPr>
              <a:t>&lt;</a:t>
            </a:r>
            <a:r>
              <a:rPr lang="en-US" sz="2400" dirty="0" err="1">
                <a:solidFill>
                  <a:srgbClr val="FF0000"/>
                </a:solidFill>
              </a:rPr>
              <a:t>iframe</a:t>
            </a:r>
            <a:r>
              <a:rPr lang="en-US" sz="2400" dirty="0">
                <a:solidFill>
                  <a:srgbClr val="FF0000"/>
                </a:solidFill>
              </a:rPr>
              <a:t> height=200  width=100 </a:t>
            </a:r>
            <a:r>
              <a:rPr lang="en-US" sz="2400" dirty="0" err="1">
                <a:solidFill>
                  <a:srgbClr val="FF0000"/>
                </a:solidFill>
              </a:rPr>
              <a:t>src</a:t>
            </a:r>
            <a:r>
              <a:rPr lang="en-US" sz="2400" dirty="0">
                <a:solidFill>
                  <a:srgbClr val="FF0000"/>
                </a:solidFill>
              </a:rPr>
              <a:t>=“</a:t>
            </a:r>
            <a:r>
              <a:rPr lang="en-US" sz="2400" dirty="0" err="1">
                <a:solidFill>
                  <a:srgbClr val="FF0000"/>
                </a:solidFill>
              </a:rPr>
              <a:t>htmlfile</a:t>
            </a:r>
            <a:r>
              <a:rPr lang="en-US" sz="2400" dirty="0">
                <a:solidFill>
                  <a:srgbClr val="FF0000"/>
                </a:solidFill>
              </a:rPr>
              <a:t>” name=“</a:t>
            </a:r>
            <a:r>
              <a:rPr lang="en-US" sz="2400" dirty="0" err="1">
                <a:solidFill>
                  <a:srgbClr val="FF0000"/>
                </a:solidFill>
              </a:rPr>
              <a:t>myframe</a:t>
            </a:r>
            <a:r>
              <a:rPr lang="en-US" sz="2400" dirty="0">
                <a:solidFill>
                  <a:srgbClr val="FF0000"/>
                </a:solidFill>
              </a:rPr>
              <a:t>”&gt;&lt;/</a:t>
            </a:r>
            <a:r>
              <a:rPr lang="en-US" sz="2400" dirty="0" err="1">
                <a:solidFill>
                  <a:srgbClr val="FF0000"/>
                </a:solidFill>
              </a:rPr>
              <a:t>iframe</a:t>
            </a:r>
            <a:r>
              <a:rPr lang="en-US" sz="2400" dirty="0">
                <a:solidFill>
                  <a:srgbClr val="FF0000"/>
                </a:solidFill>
              </a:rPr>
              <a:t>&gt;</a:t>
            </a:r>
          </a:p>
          <a:p>
            <a:endParaRPr lang="en-US" sz="2400" dirty="0"/>
          </a:p>
          <a:p>
            <a:r>
              <a:rPr lang="en-US" sz="2400" dirty="0">
                <a:solidFill>
                  <a:srgbClr val="FF0000"/>
                </a:solidFill>
              </a:rPr>
              <a:t>&lt;a </a:t>
            </a:r>
            <a:r>
              <a:rPr lang="en-US" sz="2400" dirty="0" err="1">
                <a:solidFill>
                  <a:srgbClr val="FF0000"/>
                </a:solidFill>
              </a:rPr>
              <a:t>href</a:t>
            </a:r>
            <a:r>
              <a:rPr lang="en-US" sz="2400" dirty="0">
                <a:solidFill>
                  <a:srgbClr val="FF0000"/>
                </a:solidFill>
              </a:rPr>
              <a:t>=“Login.html" target=“</a:t>
            </a:r>
            <a:r>
              <a:rPr lang="en-US" sz="2400" dirty="0" err="1">
                <a:solidFill>
                  <a:srgbClr val="FF0000"/>
                </a:solidFill>
              </a:rPr>
              <a:t>myframe</a:t>
            </a:r>
            <a:r>
              <a:rPr lang="en-US" sz="2400" dirty="0">
                <a:solidFill>
                  <a:srgbClr val="FF0000"/>
                </a:solidFill>
              </a:rPr>
              <a:t>"&gt;Go to My Table&lt;/a&gt;</a:t>
            </a:r>
          </a:p>
        </p:txBody>
      </p:sp>
    </p:spTree>
    <p:extLst>
      <p:ext uri="{BB962C8B-B14F-4D97-AF65-F5344CB8AC3E}">
        <p14:creationId xmlns:p14="http://schemas.microsoft.com/office/powerpoint/2010/main" val="2963969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303285-E5F4-4254-B697-905B363D6A1B}"/>
              </a:ext>
            </a:extLst>
          </p:cNvPr>
          <p:cNvPicPr>
            <a:picLocks noChangeAspect="1"/>
          </p:cNvPicPr>
          <p:nvPr/>
        </p:nvPicPr>
        <p:blipFill>
          <a:blip r:embed="rId2"/>
          <a:stretch>
            <a:fillRect/>
          </a:stretch>
        </p:blipFill>
        <p:spPr>
          <a:xfrm>
            <a:off x="415711" y="304800"/>
            <a:ext cx="8312577" cy="6553199"/>
          </a:xfrm>
          <a:prstGeom prst="rect">
            <a:avLst/>
          </a:prstGeom>
        </p:spPr>
      </p:pic>
      <p:pic>
        <p:nvPicPr>
          <p:cNvPr id="7" name="Picture 6">
            <a:extLst>
              <a:ext uri="{FF2B5EF4-FFF2-40B4-BE49-F238E27FC236}">
                <a16:creationId xmlns:a16="http://schemas.microsoft.com/office/drawing/2014/main" id="{AC983A2C-56EC-4173-BA5F-97FCF5796565}"/>
              </a:ext>
            </a:extLst>
          </p:cNvPr>
          <p:cNvPicPr>
            <a:picLocks noChangeAspect="1"/>
          </p:cNvPicPr>
          <p:nvPr/>
        </p:nvPicPr>
        <p:blipFill>
          <a:blip r:embed="rId3"/>
          <a:stretch>
            <a:fillRect/>
          </a:stretch>
        </p:blipFill>
        <p:spPr>
          <a:xfrm>
            <a:off x="7696200" y="2209800"/>
            <a:ext cx="4927853" cy="4921503"/>
          </a:xfrm>
          <a:prstGeom prst="rect">
            <a:avLst/>
          </a:prstGeom>
        </p:spPr>
      </p:pic>
    </p:spTree>
    <p:extLst>
      <p:ext uri="{BB962C8B-B14F-4D97-AF65-F5344CB8AC3E}">
        <p14:creationId xmlns:p14="http://schemas.microsoft.com/office/powerpoint/2010/main" val="299179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Frames in Html</a:t>
            </a:r>
          </a:p>
        </p:txBody>
      </p:sp>
      <p:sp>
        <p:nvSpPr>
          <p:cNvPr id="3" name="Content Placeholder 2"/>
          <p:cNvSpPr>
            <a:spLocks noGrp="1"/>
          </p:cNvSpPr>
          <p:nvPr>
            <p:ph idx="1"/>
          </p:nvPr>
        </p:nvSpPr>
        <p:spPr/>
        <p:txBody>
          <a:bodyPr>
            <a:normAutofit/>
          </a:bodyPr>
          <a:lstStyle/>
          <a:p>
            <a:pPr>
              <a:buNone/>
            </a:pPr>
            <a:r>
              <a:rPr lang="en-US" sz="2400" dirty="0"/>
              <a:t>Frames let you divide its main display window into independent window partitions or frames: </a:t>
            </a:r>
          </a:p>
          <a:p>
            <a:pPr>
              <a:buNone/>
            </a:pPr>
            <a:r>
              <a:rPr lang="en-US" sz="2400" dirty="0"/>
              <a:t>• Each simultaneously displaying a different document </a:t>
            </a:r>
          </a:p>
          <a:p>
            <a:pPr>
              <a:buNone/>
            </a:pPr>
            <a:r>
              <a:rPr lang="en-US" sz="2400" dirty="0"/>
              <a:t>• Something like a wall of monitors in a TV control room.</a:t>
            </a:r>
          </a:p>
          <a:p>
            <a:pPr>
              <a:buNone/>
            </a:pPr>
            <a:endParaRPr lang="en-US" sz="2400" dirty="0"/>
          </a:p>
          <a:p>
            <a:pPr>
              <a:buNone/>
            </a:pPr>
            <a:endParaRPr lang="en-US" sz="2400" dirty="0"/>
          </a:p>
          <a:p>
            <a:pPr>
              <a:buNone/>
            </a:pPr>
            <a:endParaRPr lang="en-US" sz="2400" dirty="0"/>
          </a:p>
        </p:txBody>
      </p:sp>
      <p:pic>
        <p:nvPicPr>
          <p:cNvPr id="7" name="Picture 6" descr="C:\Users\pc\Desktop\framesimage1.gif"/>
          <p:cNvPicPr/>
          <p:nvPr/>
        </p:nvPicPr>
        <p:blipFill>
          <a:blip r:embed="rId2"/>
          <a:srcRect/>
          <a:stretch>
            <a:fillRect/>
          </a:stretch>
        </p:blipFill>
        <p:spPr bwMode="auto">
          <a:xfrm>
            <a:off x="2133600" y="4297680"/>
            <a:ext cx="4038600" cy="23622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r>
              <a:rPr lang="en-US" sz="2400" dirty="0"/>
              <a:t>Frame Tags HTML uses three new tags to comprise the frame document: </a:t>
            </a:r>
          </a:p>
          <a:p>
            <a:r>
              <a:rPr lang="en-US" sz="2400" dirty="0">
                <a:solidFill>
                  <a:srgbClr val="FF0000"/>
                </a:solidFill>
              </a:rPr>
              <a:t>frameset, frame, and </a:t>
            </a:r>
            <a:r>
              <a:rPr lang="en-US" sz="2400" dirty="0" err="1">
                <a:solidFill>
                  <a:srgbClr val="FF0000"/>
                </a:solidFill>
              </a:rPr>
              <a:t>noframes</a:t>
            </a:r>
            <a:r>
              <a:rPr lang="en-US" sz="2400" dirty="0">
                <a:solidFill>
                  <a:srgbClr val="FF0000"/>
                </a:solidFill>
              </a:rPr>
              <a:t>.</a:t>
            </a:r>
          </a:p>
          <a:p>
            <a:r>
              <a:rPr lang="en-US" sz="2400" dirty="0"/>
              <a:t>A is simply the collection of frames that make up the browser’s window.</a:t>
            </a:r>
          </a:p>
          <a:p>
            <a:r>
              <a:rPr lang="en-US" sz="2400" dirty="0">
                <a:solidFill>
                  <a:srgbClr val="FF0000"/>
                </a:solidFill>
              </a:rPr>
              <a:t>Column (COLS) and row (ROWS attributes for the frameset tag </a:t>
            </a:r>
            <a:r>
              <a:rPr lang="en-US" sz="2400" dirty="0"/>
              <a:t>let you define the number and initial sizes for the columns and rows of frames.</a:t>
            </a:r>
          </a:p>
          <a:p>
            <a:r>
              <a:rPr lang="en-US" sz="2400" dirty="0">
                <a:solidFill>
                  <a:srgbClr val="FF0000"/>
                </a:solidFill>
              </a:rPr>
              <a:t>The &lt;FRAMESET&gt;tag replaces the &lt;BODY&gt; tag </a:t>
            </a:r>
          </a:p>
          <a:p>
            <a:r>
              <a:rPr lang="en-US" sz="2400" dirty="0"/>
              <a:t> </a:t>
            </a:r>
            <a:r>
              <a:rPr lang="en-US" sz="2400" dirty="0">
                <a:highlight>
                  <a:srgbClr val="FFFF00"/>
                </a:highlight>
              </a:rPr>
              <a:t>&lt;FRAMESET&gt; AND &lt;BODY&gt;  tags MUST NOT BE MIXED</a:t>
            </a:r>
          </a:p>
          <a:p>
            <a:r>
              <a:rPr lang="en-US" sz="2400" dirty="0">
                <a:highlight>
                  <a:srgbClr val="FFFF00"/>
                </a:highlight>
              </a:rPr>
              <a:t>The &lt;FRAME&gt; tag defines what document goes in the frames of the frameset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r>
              <a:rPr lang="en-US" sz="2400" dirty="0"/>
              <a:t>(Usually) HTML but could be otherwise.</a:t>
            </a:r>
          </a:p>
          <a:p>
            <a:r>
              <a:rPr lang="en-US" sz="2400" dirty="0">
                <a:highlight>
                  <a:srgbClr val="FFFF00"/>
                </a:highlight>
              </a:rPr>
              <a:t>You specify the (HTML) page to be loaded with the </a:t>
            </a:r>
            <a:r>
              <a:rPr lang="en-US" sz="2400" dirty="0" err="1">
                <a:highlight>
                  <a:srgbClr val="FFFF00"/>
                </a:highlight>
              </a:rPr>
              <a:t>src</a:t>
            </a:r>
            <a:r>
              <a:rPr lang="en-US" sz="2400" dirty="0">
                <a:highlight>
                  <a:srgbClr val="FFFF00"/>
                </a:highlight>
              </a:rPr>
              <a:t> attribute. </a:t>
            </a:r>
          </a:p>
          <a:p>
            <a:r>
              <a:rPr lang="en-US" sz="2400" dirty="0"/>
              <a:t>– You specify the link to be loaded with the name attribute.</a:t>
            </a:r>
          </a:p>
          <a:p>
            <a:r>
              <a:rPr lang="en-US" sz="2400" dirty="0"/>
              <a:t> – Other attributes may be set, E.g. scrolling of individual frames. </a:t>
            </a:r>
          </a:p>
          <a:p>
            <a:r>
              <a:rPr lang="en-US" sz="2400" dirty="0">
                <a:highlight>
                  <a:srgbClr val="FFFF00"/>
                </a:highlight>
              </a:rPr>
              <a:t>• The &lt;NOFRAMES&gt; tag allows for browsers that can’t process frames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endParaRPr lang="en-US" b="1" dirty="0"/>
          </a:p>
          <a:p>
            <a:endParaRPr lang="en-US" sz="2400" b="1" dirty="0"/>
          </a:p>
          <a:p>
            <a:endParaRPr lang="en-US" sz="2400" dirty="0"/>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id="{444ADB3A-48EB-4B0F-B413-8E835C6E32CD}"/>
              </a:ext>
            </a:extLst>
          </p:cNvPr>
          <p:cNvPicPr>
            <a:picLocks noChangeAspect="1"/>
          </p:cNvPicPr>
          <p:nvPr/>
        </p:nvPicPr>
        <p:blipFill>
          <a:blip r:embed="rId2"/>
          <a:stretch>
            <a:fillRect/>
          </a:stretch>
        </p:blipFill>
        <p:spPr>
          <a:xfrm>
            <a:off x="304800" y="32656"/>
            <a:ext cx="8763000" cy="4996543"/>
          </a:xfrm>
          <a:prstGeom prst="rect">
            <a:avLst/>
          </a:prstGeom>
        </p:spPr>
      </p:pic>
      <p:pic>
        <p:nvPicPr>
          <p:cNvPr id="8" name="Picture 7">
            <a:extLst>
              <a:ext uri="{FF2B5EF4-FFF2-40B4-BE49-F238E27FC236}">
                <a16:creationId xmlns:a16="http://schemas.microsoft.com/office/drawing/2014/main" id="{735B45F7-9EEC-4C97-A657-85DA42642E49}"/>
              </a:ext>
            </a:extLst>
          </p:cNvPr>
          <p:cNvPicPr>
            <a:picLocks noChangeAspect="1"/>
          </p:cNvPicPr>
          <p:nvPr/>
        </p:nvPicPr>
        <p:blipFill>
          <a:blip r:embed="rId3"/>
          <a:stretch>
            <a:fillRect/>
          </a:stretch>
        </p:blipFill>
        <p:spPr>
          <a:xfrm>
            <a:off x="6219690" y="4097542"/>
            <a:ext cx="5239019" cy="246405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99230-424B-41D8-9216-AF1549B21A8F}"/>
              </a:ext>
            </a:extLst>
          </p:cNvPr>
          <p:cNvPicPr>
            <a:picLocks noChangeAspect="1"/>
          </p:cNvPicPr>
          <p:nvPr/>
        </p:nvPicPr>
        <p:blipFill>
          <a:blip r:embed="rId2"/>
          <a:stretch>
            <a:fillRect/>
          </a:stretch>
        </p:blipFill>
        <p:spPr>
          <a:xfrm>
            <a:off x="838200" y="228600"/>
            <a:ext cx="7162799" cy="5000717"/>
          </a:xfrm>
          <a:prstGeom prst="rect">
            <a:avLst/>
          </a:prstGeom>
        </p:spPr>
      </p:pic>
      <p:pic>
        <p:nvPicPr>
          <p:cNvPr id="7" name="Picture 6">
            <a:extLst>
              <a:ext uri="{FF2B5EF4-FFF2-40B4-BE49-F238E27FC236}">
                <a16:creationId xmlns:a16="http://schemas.microsoft.com/office/drawing/2014/main" id="{811473B8-2CB3-49C2-B696-016AC3FBE0D6}"/>
              </a:ext>
            </a:extLst>
          </p:cNvPr>
          <p:cNvPicPr>
            <a:picLocks noChangeAspect="1"/>
          </p:cNvPicPr>
          <p:nvPr/>
        </p:nvPicPr>
        <p:blipFill>
          <a:blip r:embed="rId3"/>
          <a:stretch>
            <a:fillRect/>
          </a:stretch>
        </p:blipFill>
        <p:spPr>
          <a:xfrm>
            <a:off x="3810000" y="3733800"/>
            <a:ext cx="6172200" cy="2246875"/>
          </a:xfrm>
          <a:prstGeom prst="rect">
            <a:avLst/>
          </a:prstGeom>
        </p:spPr>
      </p:pic>
    </p:spTree>
    <p:extLst>
      <p:ext uri="{BB962C8B-B14F-4D97-AF65-F5344CB8AC3E}">
        <p14:creationId xmlns:p14="http://schemas.microsoft.com/office/powerpoint/2010/main" val="127421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4B536-9286-B188-CD3E-9459FE456AA2}"/>
              </a:ext>
            </a:extLst>
          </p:cNvPr>
          <p:cNvPicPr>
            <a:picLocks noChangeAspect="1"/>
          </p:cNvPicPr>
          <p:nvPr/>
        </p:nvPicPr>
        <p:blipFill>
          <a:blip r:embed="rId2"/>
          <a:stretch>
            <a:fillRect/>
          </a:stretch>
        </p:blipFill>
        <p:spPr>
          <a:xfrm>
            <a:off x="76200" y="457200"/>
            <a:ext cx="8915400" cy="5334000"/>
          </a:xfrm>
          <a:prstGeom prst="rect">
            <a:avLst/>
          </a:prstGeom>
        </p:spPr>
      </p:pic>
    </p:spTree>
    <p:extLst>
      <p:ext uri="{BB962C8B-B14F-4D97-AF65-F5344CB8AC3E}">
        <p14:creationId xmlns:p14="http://schemas.microsoft.com/office/powerpoint/2010/main" val="3581019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sz="2400" b="1" dirty="0"/>
              <a:t>&lt;FRAMESET COLS="15%, *"&gt; &lt;FRAME SRC="a.html"&gt; &lt;FRAME SRC="b.html"&gt; &lt;/FRAMESET&gt;</a:t>
            </a:r>
          </a:p>
          <a:p>
            <a:endParaRPr lang="en-US" dirty="0"/>
          </a:p>
          <a:p>
            <a:endParaRPr lang="en-US" dirty="0"/>
          </a:p>
          <a:p>
            <a:endParaRPr lang="en-US" dirty="0"/>
          </a:p>
          <a:p>
            <a:endParaRPr lang="en-US" dirty="0"/>
          </a:p>
          <a:p>
            <a:r>
              <a:rPr lang="en-US" sz="2000" b="1" dirty="0"/>
              <a:t>&lt;FRAMESET ROWS="15%, 60%, 25%"&gt; &lt;FRAME SRC="a.html"&gt; &lt;FRAME SRC="b.html"&gt; &lt;FRAME SRC="c.html"&gt; &lt;/FRAMESET&gt;</a:t>
            </a:r>
          </a:p>
          <a:p>
            <a:endParaRPr lang="en-US" sz="2000" b="1" dirty="0"/>
          </a:p>
          <a:p>
            <a:endParaRPr lang="en-US" sz="2000" dirty="0"/>
          </a:p>
        </p:txBody>
      </p:sp>
      <p:pic>
        <p:nvPicPr>
          <p:cNvPr id="4" name="Picture 3" descr="Unequal division"/>
          <p:cNvPicPr/>
          <p:nvPr/>
        </p:nvPicPr>
        <p:blipFill>
          <a:blip r:embed="rId2"/>
          <a:srcRect/>
          <a:stretch>
            <a:fillRect/>
          </a:stretch>
        </p:blipFill>
        <p:spPr bwMode="auto">
          <a:xfrm>
            <a:off x="5086350" y="1143000"/>
            <a:ext cx="2476500" cy="1676400"/>
          </a:xfrm>
          <a:prstGeom prst="rect">
            <a:avLst/>
          </a:prstGeom>
          <a:noFill/>
          <a:ln w="9525">
            <a:noFill/>
            <a:miter lim="800000"/>
            <a:headEnd/>
            <a:tailEnd/>
          </a:ln>
        </p:spPr>
      </p:pic>
      <p:pic>
        <p:nvPicPr>
          <p:cNvPr id="5" name="Picture 4" descr="Three rows of unequal size (note that the scroll bar has appeared on the top frame due to the small size of the browser window)"/>
          <p:cNvPicPr/>
          <p:nvPr/>
        </p:nvPicPr>
        <p:blipFill>
          <a:blip r:embed="rId3"/>
          <a:srcRect/>
          <a:stretch>
            <a:fillRect/>
          </a:stretch>
        </p:blipFill>
        <p:spPr bwMode="auto">
          <a:xfrm>
            <a:off x="2438400" y="4419600"/>
            <a:ext cx="3886200" cy="21336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dirty="0"/>
              <a:t>FRAMEBORDER </a:t>
            </a:r>
          </a:p>
          <a:p>
            <a:r>
              <a:rPr lang="en-US" sz="2400" b="1" dirty="0"/>
              <a:t>BORDER=</a:t>
            </a:r>
            <a:r>
              <a:rPr lang="en-US" sz="2400" b="1" i="1" dirty="0"/>
              <a:t>n</a:t>
            </a:r>
            <a:r>
              <a:rPr lang="en-US" sz="2400" dirty="0"/>
              <a:t> </a:t>
            </a:r>
          </a:p>
          <a:p>
            <a:r>
              <a:rPr lang="en-US" sz="2400" dirty="0"/>
              <a:t>where </a:t>
            </a:r>
            <a:r>
              <a:rPr lang="en-US" sz="2400" i="1" dirty="0"/>
              <a:t>n</a:t>
            </a:r>
            <a:r>
              <a:rPr lang="en-US" sz="2400" dirty="0"/>
              <a:t> is the thickness of the border, in pixels, between all frames in the frameset. (If you've turned borders off via FRAMEBORDER, this attribute is of course irrelevant.)</a:t>
            </a:r>
          </a:p>
          <a:p>
            <a:endParaRPr lang="en-US" sz="2400" b="1" dirty="0"/>
          </a:p>
          <a:p>
            <a:r>
              <a:rPr lang="en-US" sz="2400" b="1" dirty="0"/>
              <a:t>FRAMESPACING=</a:t>
            </a:r>
            <a:r>
              <a:rPr lang="en-US" sz="2400" b="1" i="1" dirty="0"/>
              <a:t>n</a:t>
            </a:r>
            <a:r>
              <a:rPr lang="en-US" sz="2400" dirty="0"/>
              <a:t> where </a:t>
            </a:r>
            <a:r>
              <a:rPr lang="en-US" sz="2400" i="1" dirty="0"/>
              <a:t>n</a:t>
            </a:r>
            <a:r>
              <a:rPr lang="en-US" sz="2400" dirty="0"/>
              <a:t> is a number of pixels of additional space between frames. Only works in IE.</a:t>
            </a:r>
          </a:p>
          <a:p>
            <a:endParaRPr lang="en-US" sz="2400" b="1" dirty="0"/>
          </a:p>
          <a:p>
            <a:r>
              <a:rPr lang="en-US" sz="2400" b="1" dirty="0"/>
              <a:t>BORDERCOLOR=</a:t>
            </a:r>
            <a:r>
              <a:rPr lang="en-US" sz="2400" b="1" i="1" dirty="0" err="1"/>
              <a:t>rgb</a:t>
            </a:r>
            <a:r>
              <a:rPr lang="en-US" sz="2400" b="1" i="1" dirty="0"/>
              <a:t> code or </a:t>
            </a:r>
            <a:r>
              <a:rPr lang="en-US" sz="2400" b="1" i="1" dirty="0" err="1"/>
              <a:t>colour</a:t>
            </a:r>
            <a:r>
              <a:rPr lang="en-US" sz="2400" b="1" i="1" dirty="0"/>
              <a:t> name</a:t>
            </a:r>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AE680-03F1-4CE3-802A-377B93738C7A}"/>
              </a:ext>
            </a:extLst>
          </p:cNvPr>
          <p:cNvSpPr>
            <a:spLocks noGrp="1"/>
          </p:cNvSpPr>
          <p:nvPr>
            <p:ph idx="1"/>
          </p:nvPr>
        </p:nvSpPr>
        <p:spPr>
          <a:xfrm>
            <a:off x="768096" y="228600"/>
            <a:ext cx="7290055" cy="6080760"/>
          </a:xfrm>
        </p:spPr>
        <p:txBody>
          <a:bodyPr/>
          <a:lstStyle/>
          <a:p>
            <a:endParaRPr lang="en-IN" dirty="0"/>
          </a:p>
        </p:txBody>
      </p:sp>
      <p:pic>
        <p:nvPicPr>
          <p:cNvPr id="5" name="Picture 4">
            <a:extLst>
              <a:ext uri="{FF2B5EF4-FFF2-40B4-BE49-F238E27FC236}">
                <a16:creationId xmlns:a16="http://schemas.microsoft.com/office/drawing/2014/main" id="{CF17A556-8090-4A3A-A755-0F99F16D9AF8}"/>
              </a:ext>
            </a:extLst>
          </p:cNvPr>
          <p:cNvPicPr>
            <a:picLocks noChangeAspect="1"/>
          </p:cNvPicPr>
          <p:nvPr/>
        </p:nvPicPr>
        <p:blipFill>
          <a:blip r:embed="rId2"/>
          <a:stretch>
            <a:fillRect/>
          </a:stretch>
        </p:blipFill>
        <p:spPr>
          <a:xfrm>
            <a:off x="990600" y="130104"/>
            <a:ext cx="8153400" cy="5432496"/>
          </a:xfrm>
          <a:prstGeom prst="rect">
            <a:avLst/>
          </a:prstGeom>
        </p:spPr>
      </p:pic>
      <p:pic>
        <p:nvPicPr>
          <p:cNvPr id="7" name="Picture 6">
            <a:extLst>
              <a:ext uri="{FF2B5EF4-FFF2-40B4-BE49-F238E27FC236}">
                <a16:creationId xmlns:a16="http://schemas.microsoft.com/office/drawing/2014/main" id="{2CD0755C-2E99-47C1-9CA5-7CCDB9CB7800}"/>
              </a:ext>
            </a:extLst>
          </p:cNvPr>
          <p:cNvPicPr>
            <a:picLocks noChangeAspect="1"/>
          </p:cNvPicPr>
          <p:nvPr/>
        </p:nvPicPr>
        <p:blipFill>
          <a:blip r:embed="rId3"/>
          <a:stretch>
            <a:fillRect/>
          </a:stretch>
        </p:blipFill>
        <p:spPr>
          <a:xfrm>
            <a:off x="3190876" y="3805779"/>
            <a:ext cx="5410200" cy="2130201"/>
          </a:xfrm>
          <a:prstGeom prst="rect">
            <a:avLst/>
          </a:prstGeom>
        </p:spPr>
      </p:pic>
    </p:spTree>
    <p:extLst>
      <p:ext uri="{BB962C8B-B14F-4D97-AF65-F5344CB8AC3E}">
        <p14:creationId xmlns:p14="http://schemas.microsoft.com/office/powerpoint/2010/main" val="1475915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a:solidFill>
                  <a:srgbClr val="FF0000"/>
                </a:solidFill>
              </a:rPr>
              <a:t>Html Forms </a:t>
            </a:r>
          </a:p>
        </p:txBody>
      </p:sp>
      <p:sp>
        <p:nvSpPr>
          <p:cNvPr id="3" name="Content Placeholder 2"/>
          <p:cNvSpPr>
            <a:spLocks noGrp="1"/>
          </p:cNvSpPr>
          <p:nvPr>
            <p:ph idx="1"/>
          </p:nvPr>
        </p:nvSpPr>
        <p:spPr>
          <a:xfrm>
            <a:off x="457200" y="1066800"/>
            <a:ext cx="8229600" cy="5059363"/>
          </a:xfrm>
        </p:spPr>
        <p:txBody>
          <a:bodyPr/>
          <a:lstStyle/>
          <a:p>
            <a:r>
              <a:rPr lang="en-US" dirty="0"/>
              <a:t>The &lt;Form&gt; Tag</a:t>
            </a:r>
          </a:p>
          <a:p>
            <a:r>
              <a:rPr lang="en-US" sz="2400" dirty="0"/>
              <a:t>You place a form anywhere inside the body of an HTML document with its elements enclosed by the </a:t>
            </a:r>
            <a:r>
              <a:rPr lang="en-US" sz="2400" dirty="0">
                <a:solidFill>
                  <a:srgbClr val="FF0000"/>
                </a:solidFill>
              </a:rPr>
              <a:t>&lt;form&gt; tag and its respective end tag &lt;/form&gt;</a:t>
            </a:r>
          </a:p>
          <a:p>
            <a:r>
              <a:rPr lang="en-US" sz="2400" dirty="0">
                <a:solidFill>
                  <a:srgbClr val="FF0000"/>
                </a:solidFill>
              </a:rPr>
              <a:t>Any tag which is allowed inside of the &lt;BODY&gt; container is allowed inside a form.</a:t>
            </a:r>
          </a:p>
          <a:p>
            <a:r>
              <a:rPr lang="en-US" sz="2400" dirty="0">
                <a:solidFill>
                  <a:srgbClr val="FF0000"/>
                </a:solidFill>
              </a:rPr>
              <a:t>Headings, paragraphs, lists, tables, images, links -- anything and everything goes.</a:t>
            </a:r>
          </a:p>
          <a:p>
            <a:r>
              <a:rPr lang="en-US" sz="2400" dirty="0"/>
              <a:t>In addition, there are certain tags which are allowed to exist inside a form, and nowhere else.</a:t>
            </a:r>
          </a:p>
          <a:p>
            <a:endParaRPr lang="en-US" sz="2400" dirty="0"/>
          </a:p>
          <a:p>
            <a:pPr>
              <a:buNone/>
            </a:pPr>
            <a:endParaRPr 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r>
              <a:rPr lang="en-US" sz="2400" dirty="0"/>
              <a:t>This tag has two attributes which </a:t>
            </a:r>
            <a:r>
              <a:rPr lang="en-US" sz="2400" b="1" dirty="0"/>
              <a:t>must</a:t>
            </a:r>
            <a:r>
              <a:rPr lang="en-US" sz="2400" dirty="0"/>
              <a:t> be used if the form is to work correctly.</a:t>
            </a:r>
          </a:p>
          <a:p>
            <a:r>
              <a:rPr lang="en-US" sz="2400" b="1" dirty="0">
                <a:solidFill>
                  <a:srgbClr val="FF0000"/>
                </a:solidFill>
              </a:rPr>
              <a:t>METHOD</a:t>
            </a:r>
            <a:r>
              <a:rPr lang="en-US" sz="2400" b="1" dirty="0"/>
              <a:t> </a:t>
            </a:r>
            <a:r>
              <a:rPr lang="en-US" sz="2400" dirty="0"/>
              <a:t>has two possible values:</a:t>
            </a:r>
            <a:endParaRPr lang="en-US" sz="2400" b="1" dirty="0">
              <a:solidFill>
                <a:srgbClr val="FF0000"/>
              </a:solidFill>
            </a:endParaRPr>
          </a:p>
          <a:p>
            <a:r>
              <a:rPr lang="en-US" sz="2400" b="1" dirty="0">
                <a:solidFill>
                  <a:srgbClr val="FF0000"/>
                </a:solidFill>
              </a:rPr>
              <a:t>POST</a:t>
            </a:r>
            <a:r>
              <a:rPr lang="en-US" sz="2400" dirty="0"/>
              <a:t> Contacts the server (CGI program) and once connection established sends data</a:t>
            </a:r>
          </a:p>
          <a:p>
            <a:r>
              <a:rPr lang="en-US" sz="2400" b="1" dirty="0">
                <a:solidFill>
                  <a:srgbClr val="FF0000"/>
                </a:solidFill>
              </a:rPr>
              <a:t>GET</a:t>
            </a:r>
            <a:r>
              <a:rPr lang="en-US" sz="2400" dirty="0"/>
              <a:t> Contacts the server (CGI program) and sends data in a single transaction. (More on this later).</a:t>
            </a:r>
          </a:p>
          <a:p>
            <a:r>
              <a:rPr lang="en-US" sz="2400" b="1" dirty="0">
                <a:solidFill>
                  <a:srgbClr val="FF0000"/>
                </a:solidFill>
              </a:rPr>
              <a:t>ACTION</a:t>
            </a:r>
            <a:r>
              <a:rPr lang="en-US" sz="2400" b="1" dirty="0"/>
              <a:t> </a:t>
            </a:r>
            <a:r>
              <a:rPr lang="en-US" sz="2400" dirty="0"/>
              <a:t>attribute contains the URL of the CGI program which processes the data sent by the browser. The value of ACTION can be either a relative or a full URL. The action attribute can also be a URL to an email address or such thing.</a:t>
            </a:r>
          </a:p>
          <a:p>
            <a:endParaRPr lang="en-US" sz="2400" dirty="0"/>
          </a:p>
          <a:p>
            <a:r>
              <a:rPr lang="en-US" sz="2400" dirty="0"/>
              <a:t>&lt;FORM method="post" action=“Home.jsp"&gt; &lt;/FORM&gt;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sz="2400" b="1" dirty="0">
                <a:solidFill>
                  <a:srgbClr val="FF0000"/>
                </a:solidFill>
              </a:rPr>
              <a:t>Entering Data</a:t>
            </a:r>
          </a:p>
          <a:p>
            <a:r>
              <a:rPr lang="en-US" sz="2400" dirty="0"/>
              <a:t>There are several ways for the user to enter data in a form. They basically involve either typing text or selecting a button, list or menu item with a mouse.</a:t>
            </a:r>
          </a:p>
          <a:p>
            <a:r>
              <a:rPr lang="en-US" sz="2400" dirty="0"/>
              <a:t>Input items include:</a:t>
            </a:r>
          </a:p>
          <a:p>
            <a:pPr>
              <a:buNone/>
            </a:pPr>
            <a:endParaRPr lang="en-US" sz="2400" dirty="0"/>
          </a:p>
          <a:p>
            <a:r>
              <a:rPr lang="en-US" sz="2400" dirty="0"/>
              <a:t>Text Box</a:t>
            </a:r>
          </a:p>
          <a:p>
            <a:r>
              <a:rPr lang="en-US" sz="2400" dirty="0"/>
              <a:t>Text Area</a:t>
            </a:r>
          </a:p>
          <a:p>
            <a:r>
              <a:rPr lang="en-US" sz="2400" dirty="0"/>
              <a:t>Radio Button</a:t>
            </a:r>
          </a:p>
          <a:p>
            <a:r>
              <a:rPr lang="en-US" sz="2400" dirty="0"/>
              <a:t>Check box</a:t>
            </a:r>
          </a:p>
          <a:p>
            <a:r>
              <a:rPr lang="en-US" sz="2400" dirty="0"/>
              <a:t>Pop-up Box</a:t>
            </a:r>
          </a:p>
          <a:p>
            <a:r>
              <a:rPr lang="en-US" sz="2400" dirty="0"/>
              <a:t>Image Buttons or Image Maps</a:t>
            </a:r>
          </a:p>
          <a:p>
            <a:endParaRPr 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r>
              <a:rPr lang="en-US" b="1" dirty="0"/>
              <a:t>Text Input</a:t>
            </a:r>
          </a:p>
          <a:p>
            <a:r>
              <a:rPr lang="en-US" sz="2600" dirty="0"/>
              <a:t>A text input is simply a box in which anything can be typed -- letters, numbers, or anything else -- via the keyboard. In most browsers, </a:t>
            </a:r>
            <a:r>
              <a:rPr lang="en-US" sz="2600" dirty="0">
                <a:solidFill>
                  <a:srgbClr val="FF0000"/>
                </a:solidFill>
              </a:rPr>
              <a:t>the box is twenty characters wide, but this can vary.</a:t>
            </a:r>
          </a:p>
          <a:p>
            <a:r>
              <a:rPr lang="en-US" sz="2600" dirty="0"/>
              <a:t>Simply set the type attribute of the input tag to get a text input box:</a:t>
            </a:r>
          </a:p>
          <a:p>
            <a:r>
              <a:rPr lang="en-US" sz="2600" dirty="0"/>
              <a:t>&lt;label&gt;&lt;/label&gt;&lt;input type="text"&gt;</a:t>
            </a:r>
          </a:p>
          <a:p>
            <a:r>
              <a:rPr lang="en-US" sz="2600" dirty="0"/>
              <a:t>which would result </a:t>
            </a:r>
            <a:r>
              <a:rPr lang="en-US" sz="2600" dirty="0" err="1"/>
              <a:t>result</a:t>
            </a:r>
            <a:r>
              <a:rPr lang="en-US" sz="2600" dirty="0"/>
              <a:t> in:</a:t>
            </a:r>
          </a:p>
          <a:p>
            <a:br>
              <a:rPr lang="en-US" dirty="0"/>
            </a:br>
            <a:endParaRPr lang="en-US" dirty="0"/>
          </a:p>
        </p:txBody>
      </p:sp>
      <p:sp>
        <p:nvSpPr>
          <p:cNvPr id="4" name="Rectangle 3"/>
          <p:cNvSpPr/>
          <p:nvPr/>
        </p:nvSpPr>
        <p:spPr>
          <a:xfrm>
            <a:off x="2209800" y="4953000"/>
            <a:ext cx="3352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DECCE34-1335-42DB-9B18-23AAE23B46D3}"/>
              </a:ext>
            </a:extLst>
          </p:cNvPr>
          <p:cNvGraphicFramePr>
            <a:graphicFrameLocks noGrp="1"/>
          </p:cNvGraphicFramePr>
          <p:nvPr/>
        </p:nvGraphicFramePr>
        <p:xfrm>
          <a:off x="1219200" y="304800"/>
          <a:ext cx="7620000" cy="989838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251568198"/>
                    </a:ext>
                  </a:extLst>
                </a:gridCol>
                <a:gridCol w="2540000">
                  <a:extLst>
                    <a:ext uri="{9D8B030D-6E8A-4147-A177-3AD203B41FA5}">
                      <a16:colId xmlns:a16="http://schemas.microsoft.com/office/drawing/2014/main" val="437499283"/>
                    </a:ext>
                  </a:extLst>
                </a:gridCol>
                <a:gridCol w="2540000">
                  <a:extLst>
                    <a:ext uri="{9D8B030D-6E8A-4147-A177-3AD203B41FA5}">
                      <a16:colId xmlns:a16="http://schemas.microsoft.com/office/drawing/2014/main" val="2152780783"/>
                    </a:ext>
                  </a:extLst>
                </a:gridCol>
              </a:tblGrid>
              <a:tr h="600075">
                <a:tc>
                  <a:txBody>
                    <a:bodyPr/>
                    <a:lstStyle/>
                    <a:p>
                      <a:r>
                        <a:rPr lang="en-IN" dirty="0"/>
                        <a:t>Type</a:t>
                      </a:r>
                    </a:p>
                  </a:txBody>
                  <a:tcPr/>
                </a:tc>
                <a:tc>
                  <a:txBody>
                    <a:bodyPr/>
                    <a:lstStyle/>
                    <a:p>
                      <a:r>
                        <a:rPr lang="en-IN" dirty="0"/>
                        <a:t>Description</a:t>
                      </a:r>
                    </a:p>
                  </a:txBody>
                  <a:tcPr/>
                </a:tc>
                <a:tc>
                  <a:txBody>
                    <a:bodyPr/>
                    <a:lstStyle/>
                    <a:p>
                      <a:r>
                        <a:rPr lang="en-IN" dirty="0"/>
                        <a:t>Example</a:t>
                      </a:r>
                    </a:p>
                  </a:txBody>
                  <a:tcPr/>
                </a:tc>
                <a:extLst>
                  <a:ext uri="{0D108BD9-81ED-4DB2-BD59-A6C34878D82A}">
                    <a16:rowId xmlns:a16="http://schemas.microsoft.com/office/drawing/2014/main" val="793563017"/>
                  </a:ext>
                </a:extLst>
              </a:tr>
              <a:tr h="600075">
                <a:tc>
                  <a:txBody>
                    <a:bodyPr/>
                    <a:lstStyle/>
                    <a:p>
                      <a:r>
                        <a:rPr lang="en-IN" sz="1800" u="sng" kern="1200" dirty="0">
                          <a:solidFill>
                            <a:schemeClr val="dk1"/>
                          </a:solidFill>
                          <a:effectLst/>
                          <a:latin typeface="+mn-lt"/>
                          <a:ea typeface="+mn-ea"/>
                          <a:cs typeface="+mn-cs"/>
                          <a:hlinkClick r:id="rId2"/>
                        </a:rPr>
                        <a:t>button</a:t>
                      </a:r>
                      <a:endParaRPr lang="en-IN" dirty="0"/>
                    </a:p>
                  </a:txBody>
                  <a:tcPr/>
                </a:tc>
                <a:tc>
                  <a:txBody>
                    <a:bodyPr/>
                    <a:lstStyle/>
                    <a:p>
                      <a:r>
                        <a:rPr lang="en-US" sz="1800" b="0" i="0" kern="1200" dirty="0">
                          <a:solidFill>
                            <a:schemeClr val="dk1"/>
                          </a:solidFill>
                          <a:effectLst/>
                          <a:latin typeface="+mn-lt"/>
                          <a:ea typeface="+mn-ea"/>
                          <a:cs typeface="+mn-cs"/>
                        </a:rPr>
                        <a:t>A push button with no default behavior displaying the value of the </a:t>
                      </a:r>
                      <a:r>
                        <a:rPr lang="en-US" sz="1800" b="0" i="0" u="sng" kern="1200" dirty="0">
                          <a:solidFill>
                            <a:schemeClr val="dk1"/>
                          </a:solidFill>
                          <a:effectLst/>
                          <a:latin typeface="+mn-lt"/>
                          <a:ea typeface="+mn-ea"/>
                          <a:cs typeface="+mn-cs"/>
                          <a:hlinkClick r:id="rId3"/>
                        </a:rPr>
                        <a:t>value</a:t>
                      </a:r>
                      <a:r>
                        <a:rPr lang="en-US" sz="1800" b="0" i="0" kern="1200" dirty="0">
                          <a:solidFill>
                            <a:schemeClr val="dk1"/>
                          </a:solidFill>
                          <a:effectLst/>
                          <a:latin typeface="+mn-lt"/>
                          <a:ea typeface="+mn-ea"/>
                          <a:cs typeface="+mn-cs"/>
                        </a:rPr>
                        <a:t> attribute, empty by default.</a:t>
                      </a:r>
                      <a:endParaRPr lang="en-IN" dirty="0"/>
                    </a:p>
                  </a:txBody>
                  <a:tcPr/>
                </a:tc>
                <a:tc>
                  <a:txBody>
                    <a:bodyPr/>
                    <a:lstStyle/>
                    <a:p>
                      <a:r>
                        <a:rPr lang="en-US" sz="1800" kern="1200" dirty="0">
                          <a:solidFill>
                            <a:schemeClr val="dk1"/>
                          </a:solidFill>
                          <a:latin typeface="+mn-lt"/>
                          <a:ea typeface="+mn-ea"/>
                          <a:cs typeface="+mn-cs"/>
                        </a:rPr>
                        <a:t>&lt;input type="button" value="Login" /&gt;</a:t>
                      </a:r>
                      <a:endParaRPr lang="en-IN" dirty="0"/>
                    </a:p>
                  </a:txBody>
                  <a:tcPr/>
                </a:tc>
                <a:extLst>
                  <a:ext uri="{0D108BD9-81ED-4DB2-BD59-A6C34878D82A}">
                    <a16:rowId xmlns:a16="http://schemas.microsoft.com/office/drawing/2014/main" val="3125656453"/>
                  </a:ext>
                </a:extLst>
              </a:tr>
              <a:tr h="600075">
                <a:tc>
                  <a:txBody>
                    <a:bodyPr/>
                    <a:lstStyle/>
                    <a:p>
                      <a:pPr fontAlgn="ctr"/>
                      <a:r>
                        <a:rPr lang="en-IN" u="sng" dirty="0">
                          <a:effectLst/>
                          <a:hlinkClick r:id="rId4"/>
                        </a:rPr>
                        <a:t>checkbox</a:t>
                      </a:r>
                      <a:endParaRPr lang="en-IN" dirty="0">
                        <a:effectLst/>
                      </a:endParaRPr>
                    </a:p>
                  </a:txBody>
                  <a:tcPr anchor="ctr"/>
                </a:tc>
                <a:tc>
                  <a:txBody>
                    <a:bodyPr/>
                    <a:lstStyle/>
                    <a:p>
                      <a:pPr fontAlgn="ctr"/>
                      <a:r>
                        <a:rPr lang="en-US" dirty="0">
                          <a:effectLst/>
                        </a:rPr>
                        <a:t>A check box allowing single values to be selected/deselected.</a:t>
                      </a:r>
                    </a:p>
                  </a:txBody>
                  <a:tcPr anchor="ctr"/>
                </a:tc>
                <a:tc>
                  <a:txBody>
                    <a:bodyPr/>
                    <a:lstStyle/>
                    <a:p>
                      <a:r>
                        <a:rPr lang="en-US" sz="1800" kern="1200" dirty="0">
                          <a:solidFill>
                            <a:schemeClr val="dk1"/>
                          </a:solidFill>
                          <a:latin typeface="+mn-lt"/>
                          <a:ea typeface="+mn-ea"/>
                          <a:cs typeface="+mn-cs"/>
                        </a:rPr>
                        <a:t>&lt;input type="button" value="Login" /&gt;</a:t>
                      </a:r>
                      <a:endParaRPr lang="en-IN" dirty="0"/>
                    </a:p>
                  </a:txBody>
                  <a:tcPr/>
                </a:tc>
                <a:extLst>
                  <a:ext uri="{0D108BD9-81ED-4DB2-BD59-A6C34878D82A}">
                    <a16:rowId xmlns:a16="http://schemas.microsoft.com/office/drawing/2014/main" val="4108099823"/>
                  </a:ext>
                </a:extLst>
              </a:tr>
              <a:tr h="600075">
                <a:tc>
                  <a:txBody>
                    <a:bodyPr/>
                    <a:lstStyle/>
                    <a:p>
                      <a:pPr fontAlgn="ctr"/>
                      <a:r>
                        <a:rPr lang="en-IN" u="sng" dirty="0" err="1">
                          <a:effectLst/>
                          <a:hlinkClick r:id="rId5"/>
                        </a:rPr>
                        <a:t>color</a:t>
                      </a:r>
                      <a:endParaRPr lang="en-IN" dirty="0">
                        <a:effectLst/>
                      </a:endParaRPr>
                    </a:p>
                  </a:txBody>
                  <a:tcPr anchor="ctr"/>
                </a:tc>
                <a:tc>
                  <a:txBody>
                    <a:bodyPr/>
                    <a:lstStyle/>
                    <a:p>
                      <a:pPr fontAlgn="ctr"/>
                      <a:r>
                        <a:rPr lang="en-US" dirty="0">
                          <a:effectLst/>
                        </a:rPr>
                        <a:t>A control for specifying a color; opening a color picker when active in supporting browsers.</a:t>
                      </a:r>
                    </a:p>
                  </a:txBody>
                  <a:tcPr anchor="ctr"/>
                </a:tc>
                <a:tc>
                  <a:txBody>
                    <a:bodyPr/>
                    <a:lstStyle/>
                    <a:p>
                      <a:r>
                        <a:rPr lang="en-IN" sz="1800" kern="1200" dirty="0">
                          <a:solidFill>
                            <a:schemeClr val="dk1"/>
                          </a:solidFill>
                          <a:latin typeface="+mn-lt"/>
                          <a:ea typeface="+mn-ea"/>
                          <a:cs typeface="+mn-cs"/>
                        </a:rPr>
                        <a:t>&gt;&lt;input type="</a:t>
                      </a:r>
                      <a:r>
                        <a:rPr lang="en-IN" sz="1800" kern="1200" dirty="0" err="1">
                          <a:solidFill>
                            <a:schemeClr val="dk1"/>
                          </a:solidFill>
                          <a:latin typeface="+mn-lt"/>
                          <a:ea typeface="+mn-ea"/>
                          <a:cs typeface="+mn-cs"/>
                        </a:rPr>
                        <a:t>color</a:t>
                      </a:r>
                      <a:r>
                        <a:rPr lang="en-IN" sz="1800" kern="1200" dirty="0">
                          <a:solidFill>
                            <a:schemeClr val="dk1"/>
                          </a:solidFill>
                          <a:latin typeface="+mn-lt"/>
                          <a:ea typeface="+mn-ea"/>
                          <a:cs typeface="+mn-cs"/>
                        </a:rPr>
                        <a:t>" /&gt;</a:t>
                      </a:r>
                    </a:p>
                    <a:p>
                      <a:endParaRPr lang="en-IN" dirty="0"/>
                    </a:p>
                  </a:txBody>
                  <a:tcPr/>
                </a:tc>
                <a:extLst>
                  <a:ext uri="{0D108BD9-81ED-4DB2-BD59-A6C34878D82A}">
                    <a16:rowId xmlns:a16="http://schemas.microsoft.com/office/drawing/2014/main" val="2295653740"/>
                  </a:ext>
                </a:extLst>
              </a:tr>
              <a:tr h="600075">
                <a:tc>
                  <a:txBody>
                    <a:bodyPr/>
                    <a:lstStyle/>
                    <a:p>
                      <a:pPr fontAlgn="ctr"/>
                      <a:r>
                        <a:rPr lang="en-IN" u="sng" dirty="0">
                          <a:effectLst/>
                          <a:hlinkClick r:id="rId6"/>
                        </a:rPr>
                        <a:t>date</a:t>
                      </a:r>
                      <a:endParaRPr lang="en-IN" dirty="0">
                        <a:effectLst/>
                      </a:endParaRPr>
                    </a:p>
                  </a:txBody>
                  <a:tcPr anchor="ctr"/>
                </a:tc>
                <a:tc>
                  <a:txBody>
                    <a:bodyPr/>
                    <a:lstStyle/>
                    <a:p>
                      <a:pPr fontAlgn="ctr"/>
                      <a:r>
                        <a:rPr lang="en-US" dirty="0">
                          <a:effectLst/>
                        </a:rPr>
                        <a:t>A control for entering a date (year, month, and day, with no time). Opens a date picker or numeric wheels for year, month, day when active in supporting browsers.</a:t>
                      </a:r>
                    </a:p>
                  </a:txBody>
                  <a:tcPr anchor="ctr"/>
                </a:tc>
                <a:tc>
                  <a:txBody>
                    <a:bodyPr/>
                    <a:lstStyle/>
                    <a:p>
                      <a:r>
                        <a:rPr lang="en-US" sz="1800" kern="1200" dirty="0">
                          <a:solidFill>
                            <a:schemeClr val="dk1"/>
                          </a:solidFill>
                          <a:latin typeface="+mn-lt"/>
                          <a:ea typeface="+mn-ea"/>
                          <a:cs typeface="+mn-cs"/>
                        </a:rPr>
                        <a:t>&lt;input type="button" value="Login" /&gt;</a:t>
                      </a:r>
                      <a:endParaRPr lang="en-IN" dirty="0"/>
                    </a:p>
                  </a:txBody>
                  <a:tcPr/>
                </a:tc>
                <a:extLst>
                  <a:ext uri="{0D108BD9-81ED-4DB2-BD59-A6C34878D82A}">
                    <a16:rowId xmlns:a16="http://schemas.microsoft.com/office/drawing/2014/main" val="2835224461"/>
                  </a:ext>
                </a:extLst>
              </a:tr>
              <a:tr h="600075">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50382231"/>
                  </a:ext>
                </a:extLst>
              </a:tr>
              <a:tr h="600075">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757657092"/>
                  </a:ext>
                </a:extLst>
              </a:tr>
              <a:tr h="600075">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748041559"/>
                  </a:ext>
                </a:extLst>
              </a:tr>
            </a:tbl>
          </a:graphicData>
        </a:graphic>
      </p:graphicFrame>
      <p:pic>
        <p:nvPicPr>
          <p:cNvPr id="9" name="Picture 8">
            <a:extLst>
              <a:ext uri="{FF2B5EF4-FFF2-40B4-BE49-F238E27FC236}">
                <a16:creationId xmlns:a16="http://schemas.microsoft.com/office/drawing/2014/main" id="{BC7459AD-BD08-48D6-B70F-2914F2402AC9}"/>
              </a:ext>
            </a:extLst>
          </p:cNvPr>
          <p:cNvPicPr>
            <a:picLocks noChangeAspect="1"/>
          </p:cNvPicPr>
          <p:nvPr/>
        </p:nvPicPr>
        <p:blipFill>
          <a:blip r:embed="rId7"/>
          <a:stretch>
            <a:fillRect/>
          </a:stretch>
        </p:blipFill>
        <p:spPr>
          <a:xfrm>
            <a:off x="6477000" y="1752600"/>
            <a:ext cx="742988" cy="425472"/>
          </a:xfrm>
          <a:prstGeom prst="rect">
            <a:avLst/>
          </a:prstGeom>
        </p:spPr>
      </p:pic>
      <p:pic>
        <p:nvPicPr>
          <p:cNvPr id="11" name="Picture 10">
            <a:extLst>
              <a:ext uri="{FF2B5EF4-FFF2-40B4-BE49-F238E27FC236}">
                <a16:creationId xmlns:a16="http://schemas.microsoft.com/office/drawing/2014/main" id="{C6E26F8A-4004-40EE-A58F-036E88D657ED}"/>
              </a:ext>
            </a:extLst>
          </p:cNvPr>
          <p:cNvPicPr>
            <a:picLocks noChangeAspect="1"/>
          </p:cNvPicPr>
          <p:nvPr/>
        </p:nvPicPr>
        <p:blipFill>
          <a:blip r:embed="rId8"/>
          <a:stretch>
            <a:fillRect/>
          </a:stretch>
        </p:blipFill>
        <p:spPr>
          <a:xfrm>
            <a:off x="6248400" y="2895600"/>
            <a:ext cx="2724290" cy="285765"/>
          </a:xfrm>
          <a:prstGeom prst="rect">
            <a:avLst/>
          </a:prstGeom>
        </p:spPr>
      </p:pic>
      <p:pic>
        <p:nvPicPr>
          <p:cNvPr id="13" name="Picture 12">
            <a:extLst>
              <a:ext uri="{FF2B5EF4-FFF2-40B4-BE49-F238E27FC236}">
                <a16:creationId xmlns:a16="http://schemas.microsoft.com/office/drawing/2014/main" id="{4322E0FD-E27D-48AA-9620-2656AC0E287E}"/>
              </a:ext>
            </a:extLst>
          </p:cNvPr>
          <p:cNvPicPr>
            <a:picLocks noChangeAspect="1"/>
          </p:cNvPicPr>
          <p:nvPr/>
        </p:nvPicPr>
        <p:blipFill>
          <a:blip r:embed="rId9"/>
          <a:stretch>
            <a:fillRect/>
          </a:stretch>
        </p:blipFill>
        <p:spPr>
          <a:xfrm>
            <a:off x="6477000" y="3867474"/>
            <a:ext cx="2197213" cy="311166"/>
          </a:xfrm>
          <a:prstGeom prst="rect">
            <a:avLst/>
          </a:prstGeom>
        </p:spPr>
      </p:pic>
      <p:pic>
        <p:nvPicPr>
          <p:cNvPr id="15" name="Picture 14">
            <a:extLst>
              <a:ext uri="{FF2B5EF4-FFF2-40B4-BE49-F238E27FC236}">
                <a16:creationId xmlns:a16="http://schemas.microsoft.com/office/drawing/2014/main" id="{E3278974-CA8D-4FE2-9504-AD6955D002DD}"/>
              </a:ext>
            </a:extLst>
          </p:cNvPr>
          <p:cNvPicPr>
            <a:picLocks noChangeAspect="1"/>
          </p:cNvPicPr>
          <p:nvPr/>
        </p:nvPicPr>
        <p:blipFill>
          <a:blip r:embed="rId10"/>
          <a:stretch>
            <a:fillRect/>
          </a:stretch>
        </p:blipFill>
        <p:spPr>
          <a:xfrm>
            <a:off x="6276910" y="5772165"/>
            <a:ext cx="2629035" cy="419122"/>
          </a:xfrm>
          <a:prstGeom prst="rect">
            <a:avLst/>
          </a:prstGeom>
        </p:spPr>
      </p:pic>
    </p:spTree>
    <p:extLst>
      <p:ext uri="{BB962C8B-B14F-4D97-AF65-F5344CB8AC3E}">
        <p14:creationId xmlns:p14="http://schemas.microsoft.com/office/powerpoint/2010/main" val="659632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D70FB3E2-42BB-4E1A-8CC6-7BDF563043C5}"/>
              </a:ext>
            </a:extLst>
          </p:cNvPr>
          <p:cNvGraphicFramePr>
            <a:graphicFrameLocks noGrp="1"/>
          </p:cNvGraphicFramePr>
          <p:nvPr/>
        </p:nvGraphicFramePr>
        <p:xfrm>
          <a:off x="1219200" y="304800"/>
          <a:ext cx="7620000" cy="1126998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251568198"/>
                    </a:ext>
                  </a:extLst>
                </a:gridCol>
                <a:gridCol w="2540000">
                  <a:extLst>
                    <a:ext uri="{9D8B030D-6E8A-4147-A177-3AD203B41FA5}">
                      <a16:colId xmlns:a16="http://schemas.microsoft.com/office/drawing/2014/main" val="437499283"/>
                    </a:ext>
                  </a:extLst>
                </a:gridCol>
                <a:gridCol w="2540000">
                  <a:extLst>
                    <a:ext uri="{9D8B030D-6E8A-4147-A177-3AD203B41FA5}">
                      <a16:colId xmlns:a16="http://schemas.microsoft.com/office/drawing/2014/main" val="2152780783"/>
                    </a:ext>
                  </a:extLst>
                </a:gridCol>
              </a:tblGrid>
              <a:tr h="600075">
                <a:tc>
                  <a:txBody>
                    <a:bodyPr/>
                    <a:lstStyle/>
                    <a:p>
                      <a:r>
                        <a:rPr lang="en-IN" dirty="0"/>
                        <a:t>Type</a:t>
                      </a:r>
                    </a:p>
                  </a:txBody>
                  <a:tcPr/>
                </a:tc>
                <a:tc>
                  <a:txBody>
                    <a:bodyPr/>
                    <a:lstStyle/>
                    <a:p>
                      <a:r>
                        <a:rPr lang="en-IN" dirty="0"/>
                        <a:t>Description</a:t>
                      </a:r>
                    </a:p>
                  </a:txBody>
                  <a:tcPr/>
                </a:tc>
                <a:tc>
                  <a:txBody>
                    <a:bodyPr/>
                    <a:lstStyle/>
                    <a:p>
                      <a:r>
                        <a:rPr lang="en-IN" dirty="0"/>
                        <a:t>Example</a:t>
                      </a:r>
                    </a:p>
                  </a:txBody>
                  <a:tcPr/>
                </a:tc>
                <a:extLst>
                  <a:ext uri="{0D108BD9-81ED-4DB2-BD59-A6C34878D82A}">
                    <a16:rowId xmlns:a16="http://schemas.microsoft.com/office/drawing/2014/main" val="793563017"/>
                  </a:ext>
                </a:extLst>
              </a:tr>
              <a:tr h="600075">
                <a:tc>
                  <a:txBody>
                    <a:bodyPr/>
                    <a:lstStyle/>
                    <a:p>
                      <a:pPr fontAlgn="ctr"/>
                      <a:r>
                        <a:rPr lang="en-IN" u="sng" dirty="0">
                          <a:effectLst/>
                          <a:hlinkClick r:id="rId2"/>
                        </a:rPr>
                        <a:t>datetime-local</a:t>
                      </a:r>
                      <a:endParaRPr lang="en-IN" dirty="0">
                        <a:effectLst/>
                      </a:endParaRPr>
                    </a:p>
                  </a:txBody>
                  <a:tcPr anchor="ctr"/>
                </a:tc>
                <a:tc>
                  <a:txBody>
                    <a:bodyPr/>
                    <a:lstStyle/>
                    <a:p>
                      <a:pPr fontAlgn="ctr"/>
                      <a:r>
                        <a:rPr lang="en-US" dirty="0">
                          <a:effectLst/>
                        </a:rPr>
                        <a:t>A control for entering a date and time, with no time zone. Opens a date picker or numeric wheels for date- and time-components when active in supporting browsers.</a:t>
                      </a:r>
                    </a:p>
                  </a:txBody>
                  <a:tcPr anchor="ctr"/>
                </a:tc>
                <a:tc>
                  <a:txBody>
                    <a:bodyPr/>
                    <a:lstStyle/>
                    <a:p>
                      <a:r>
                        <a:rPr lang="en-IN" sz="1800" kern="1200" dirty="0">
                          <a:solidFill>
                            <a:schemeClr val="dk1"/>
                          </a:solidFill>
                          <a:latin typeface="+mn-lt"/>
                          <a:ea typeface="+mn-ea"/>
                          <a:cs typeface="+mn-cs"/>
                        </a:rPr>
                        <a:t>&lt;input type="datetime-local" /&gt;</a:t>
                      </a:r>
                    </a:p>
                    <a:p>
                      <a:endParaRPr lang="en-IN" dirty="0"/>
                    </a:p>
                  </a:txBody>
                  <a:tcPr/>
                </a:tc>
                <a:extLst>
                  <a:ext uri="{0D108BD9-81ED-4DB2-BD59-A6C34878D82A}">
                    <a16:rowId xmlns:a16="http://schemas.microsoft.com/office/drawing/2014/main" val="3125656453"/>
                  </a:ext>
                </a:extLst>
              </a:tr>
              <a:tr h="0">
                <a:tc>
                  <a:txBody>
                    <a:bodyPr/>
                    <a:lstStyle/>
                    <a:p>
                      <a:pPr fontAlgn="ctr"/>
                      <a:r>
                        <a:rPr lang="en-IN" u="sng" dirty="0">
                          <a:effectLst/>
                          <a:hlinkClick r:id="rId3"/>
                        </a:rPr>
                        <a:t>email</a:t>
                      </a:r>
                      <a:endParaRPr lang="en-IN" dirty="0">
                        <a:effectLst/>
                      </a:endParaRPr>
                    </a:p>
                  </a:txBody>
                  <a:tcPr anchor="ctr"/>
                </a:tc>
                <a:tc>
                  <a:txBody>
                    <a:bodyPr/>
                    <a:lstStyle/>
                    <a:p>
                      <a:pPr fontAlgn="ctr"/>
                      <a:r>
                        <a:rPr lang="en-US" dirty="0">
                          <a:effectLst/>
                        </a:rPr>
                        <a:t>A field for editing an email address. Looks like a text input, but has validation parameters and relevant keyboard in supporting browsers and devices with dynamic keyboards.</a:t>
                      </a:r>
                    </a:p>
                  </a:txBody>
                  <a:tcPr anchor="ctr"/>
                </a:tc>
                <a:tc>
                  <a:txBody>
                    <a:bodyPr/>
                    <a:lstStyle/>
                    <a:p>
                      <a:r>
                        <a:rPr lang="en-US" sz="1800" kern="1200" dirty="0">
                          <a:solidFill>
                            <a:schemeClr val="dk1"/>
                          </a:solidFill>
                          <a:latin typeface="+mn-lt"/>
                          <a:ea typeface="+mn-ea"/>
                          <a:cs typeface="+mn-cs"/>
                        </a:rPr>
                        <a:t>&lt;input type=“email"  /&gt;</a:t>
                      </a:r>
                      <a:endParaRPr lang="en-IN" dirty="0"/>
                    </a:p>
                  </a:txBody>
                  <a:tcPr/>
                </a:tc>
                <a:extLst>
                  <a:ext uri="{0D108BD9-81ED-4DB2-BD59-A6C34878D82A}">
                    <a16:rowId xmlns:a16="http://schemas.microsoft.com/office/drawing/2014/main" val="4108099823"/>
                  </a:ext>
                </a:extLst>
              </a:tr>
              <a:tr h="600075">
                <a:tc>
                  <a:txBody>
                    <a:bodyPr/>
                    <a:lstStyle/>
                    <a:p>
                      <a:pPr fontAlgn="ctr"/>
                      <a:r>
                        <a:rPr lang="en-IN" u="sng" dirty="0">
                          <a:effectLst/>
                          <a:hlinkClick r:id="rId4"/>
                        </a:rPr>
                        <a:t>file</a:t>
                      </a:r>
                      <a:endParaRPr lang="en-IN" dirty="0">
                        <a:effectLst/>
                      </a:endParaRPr>
                    </a:p>
                  </a:txBody>
                  <a:tcPr anchor="ctr"/>
                </a:tc>
                <a:tc>
                  <a:txBody>
                    <a:bodyPr/>
                    <a:lstStyle/>
                    <a:p>
                      <a:pPr fontAlgn="ctr"/>
                      <a:r>
                        <a:rPr lang="en-US" dirty="0">
                          <a:effectLst/>
                        </a:rPr>
                        <a:t>A control that lets the user select a file. Use the </a:t>
                      </a:r>
                      <a:r>
                        <a:rPr lang="en-US" u="sng" dirty="0">
                          <a:effectLst/>
                          <a:hlinkClick r:id="rId5"/>
                        </a:rPr>
                        <a:t>accept</a:t>
                      </a:r>
                      <a:r>
                        <a:rPr lang="en-US" dirty="0">
                          <a:effectLst/>
                        </a:rPr>
                        <a:t> attribute to define the types of files that the control can select.</a:t>
                      </a:r>
                    </a:p>
                  </a:txBody>
                  <a:tcPr anchor="ctr"/>
                </a:tc>
                <a:tc>
                  <a:txBody>
                    <a:bodyPr/>
                    <a:lstStyle/>
                    <a:p>
                      <a:r>
                        <a:rPr lang="en-US" sz="1800" kern="1200" dirty="0">
                          <a:solidFill>
                            <a:schemeClr val="dk1"/>
                          </a:solidFill>
                          <a:latin typeface="+mn-lt"/>
                          <a:ea typeface="+mn-ea"/>
                          <a:cs typeface="+mn-cs"/>
                        </a:rPr>
                        <a:t>&lt;tr&gt;&lt;td&gt;Upload Photo&lt;/td&gt;&lt;td&gt;&lt;input type="file" /&gt;&lt;/td&gt;&lt;/tr&gt;</a:t>
                      </a:r>
                      <a:endParaRPr lang="en-IN" sz="1800" kern="1200" dirty="0">
                        <a:solidFill>
                          <a:schemeClr val="dk1"/>
                        </a:solidFill>
                        <a:latin typeface="+mn-lt"/>
                        <a:ea typeface="+mn-ea"/>
                        <a:cs typeface="+mn-cs"/>
                      </a:endParaRPr>
                    </a:p>
                    <a:p>
                      <a:endParaRPr lang="en-IN" dirty="0"/>
                    </a:p>
                  </a:txBody>
                  <a:tcPr/>
                </a:tc>
                <a:extLst>
                  <a:ext uri="{0D108BD9-81ED-4DB2-BD59-A6C34878D82A}">
                    <a16:rowId xmlns:a16="http://schemas.microsoft.com/office/drawing/2014/main" val="2295653740"/>
                  </a:ext>
                </a:extLst>
              </a:tr>
              <a:tr h="600075">
                <a:tc>
                  <a:txBody>
                    <a:bodyPr/>
                    <a:lstStyle/>
                    <a:p>
                      <a:pPr fontAlgn="ctr"/>
                      <a:r>
                        <a:rPr lang="en-IN" u="sng" dirty="0">
                          <a:effectLst/>
                          <a:hlinkClick r:id="rId6"/>
                        </a:rPr>
                        <a:t>password</a:t>
                      </a:r>
                      <a:endParaRPr lang="en-IN" dirty="0">
                        <a:effectLst/>
                      </a:endParaRPr>
                    </a:p>
                  </a:txBody>
                  <a:tcPr anchor="ctr"/>
                </a:tc>
                <a:tc>
                  <a:txBody>
                    <a:bodyPr/>
                    <a:lstStyle/>
                    <a:p>
                      <a:pPr fontAlgn="ctr"/>
                      <a:r>
                        <a:rPr lang="en-US" dirty="0">
                          <a:effectLst/>
                        </a:rPr>
                        <a:t>A single-line text field whose value is obscured. Will alert user if site is not secure.</a:t>
                      </a:r>
                    </a:p>
                  </a:txBody>
                  <a:tcPr anchor="ctr"/>
                </a:tc>
                <a:tc>
                  <a:txBody>
                    <a:bodyPr/>
                    <a:lstStyle/>
                    <a:p>
                      <a:r>
                        <a:rPr lang="en-US" sz="1800" kern="1200" dirty="0">
                          <a:solidFill>
                            <a:schemeClr val="dk1"/>
                          </a:solidFill>
                          <a:latin typeface="+mn-lt"/>
                          <a:ea typeface="+mn-ea"/>
                          <a:cs typeface="+mn-cs"/>
                        </a:rPr>
                        <a:t>&lt;input type=“password"/&gt;</a:t>
                      </a:r>
                    </a:p>
                    <a:p>
                      <a:endParaRPr lang="en-IN" dirty="0"/>
                    </a:p>
                  </a:txBody>
                  <a:tcPr/>
                </a:tc>
                <a:extLst>
                  <a:ext uri="{0D108BD9-81ED-4DB2-BD59-A6C34878D82A}">
                    <a16:rowId xmlns:a16="http://schemas.microsoft.com/office/drawing/2014/main" val="2835224461"/>
                  </a:ext>
                </a:extLst>
              </a:tr>
              <a:tr h="600075">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150382231"/>
                  </a:ext>
                </a:extLst>
              </a:tr>
              <a:tr h="600075">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757657092"/>
                  </a:ext>
                </a:extLst>
              </a:tr>
              <a:tr h="600075">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748041559"/>
                  </a:ext>
                </a:extLst>
              </a:tr>
            </a:tbl>
          </a:graphicData>
        </a:graphic>
      </p:graphicFrame>
      <p:pic>
        <p:nvPicPr>
          <p:cNvPr id="6" name="Picture 5">
            <a:extLst>
              <a:ext uri="{FF2B5EF4-FFF2-40B4-BE49-F238E27FC236}">
                <a16:creationId xmlns:a16="http://schemas.microsoft.com/office/drawing/2014/main" id="{3D1A037A-C00A-4F2D-B7F6-BB6DB842634E}"/>
              </a:ext>
            </a:extLst>
          </p:cNvPr>
          <p:cNvPicPr>
            <a:picLocks noChangeAspect="1"/>
          </p:cNvPicPr>
          <p:nvPr/>
        </p:nvPicPr>
        <p:blipFill>
          <a:blip r:embed="rId7"/>
          <a:stretch>
            <a:fillRect/>
          </a:stretch>
        </p:blipFill>
        <p:spPr>
          <a:xfrm>
            <a:off x="6286361" y="1828800"/>
            <a:ext cx="2705239" cy="762000"/>
          </a:xfrm>
          <a:prstGeom prst="rect">
            <a:avLst/>
          </a:prstGeom>
        </p:spPr>
      </p:pic>
      <p:pic>
        <p:nvPicPr>
          <p:cNvPr id="8" name="Picture 7">
            <a:extLst>
              <a:ext uri="{FF2B5EF4-FFF2-40B4-BE49-F238E27FC236}">
                <a16:creationId xmlns:a16="http://schemas.microsoft.com/office/drawing/2014/main" id="{54CB159B-3597-4C8A-A488-43441B52B4EA}"/>
              </a:ext>
            </a:extLst>
          </p:cNvPr>
          <p:cNvPicPr>
            <a:picLocks noChangeAspect="1"/>
          </p:cNvPicPr>
          <p:nvPr/>
        </p:nvPicPr>
        <p:blipFill>
          <a:blip r:embed="rId8"/>
          <a:stretch>
            <a:fillRect/>
          </a:stretch>
        </p:blipFill>
        <p:spPr>
          <a:xfrm>
            <a:off x="6286361" y="6096001"/>
            <a:ext cx="3454578" cy="533400"/>
          </a:xfrm>
          <a:prstGeom prst="rect">
            <a:avLst/>
          </a:prstGeom>
        </p:spPr>
      </p:pic>
      <p:pic>
        <p:nvPicPr>
          <p:cNvPr id="10" name="Picture 9">
            <a:extLst>
              <a:ext uri="{FF2B5EF4-FFF2-40B4-BE49-F238E27FC236}">
                <a16:creationId xmlns:a16="http://schemas.microsoft.com/office/drawing/2014/main" id="{9D6729B4-9C17-4B82-9B0E-38D09E43888C}"/>
              </a:ext>
            </a:extLst>
          </p:cNvPr>
          <p:cNvPicPr>
            <a:picLocks noChangeAspect="1"/>
          </p:cNvPicPr>
          <p:nvPr/>
        </p:nvPicPr>
        <p:blipFill>
          <a:blip r:embed="rId9"/>
          <a:stretch>
            <a:fillRect/>
          </a:stretch>
        </p:blipFill>
        <p:spPr>
          <a:xfrm>
            <a:off x="6376163" y="7269451"/>
            <a:ext cx="2800494" cy="533400"/>
          </a:xfrm>
          <a:prstGeom prst="rect">
            <a:avLst/>
          </a:prstGeom>
        </p:spPr>
      </p:pic>
    </p:spTree>
    <p:extLst>
      <p:ext uri="{BB962C8B-B14F-4D97-AF65-F5344CB8AC3E}">
        <p14:creationId xmlns:p14="http://schemas.microsoft.com/office/powerpoint/2010/main" val="3453326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D70FB3E2-42BB-4E1A-8CC6-7BDF563043C5}"/>
              </a:ext>
            </a:extLst>
          </p:cNvPr>
          <p:cNvGraphicFramePr>
            <a:graphicFrameLocks noGrp="1"/>
          </p:cNvGraphicFramePr>
          <p:nvPr/>
        </p:nvGraphicFramePr>
        <p:xfrm>
          <a:off x="152400" y="228599"/>
          <a:ext cx="8686800" cy="9395858"/>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251568198"/>
                    </a:ext>
                  </a:extLst>
                </a:gridCol>
                <a:gridCol w="3048000">
                  <a:extLst>
                    <a:ext uri="{9D8B030D-6E8A-4147-A177-3AD203B41FA5}">
                      <a16:colId xmlns:a16="http://schemas.microsoft.com/office/drawing/2014/main" val="437499283"/>
                    </a:ext>
                  </a:extLst>
                </a:gridCol>
                <a:gridCol w="3048000">
                  <a:extLst>
                    <a:ext uri="{9D8B030D-6E8A-4147-A177-3AD203B41FA5}">
                      <a16:colId xmlns:a16="http://schemas.microsoft.com/office/drawing/2014/main" val="2152780783"/>
                    </a:ext>
                  </a:extLst>
                </a:gridCol>
              </a:tblGrid>
              <a:tr h="605271">
                <a:tc>
                  <a:txBody>
                    <a:bodyPr/>
                    <a:lstStyle/>
                    <a:p>
                      <a:r>
                        <a:rPr lang="en-IN" dirty="0"/>
                        <a:t>Type</a:t>
                      </a:r>
                    </a:p>
                  </a:txBody>
                  <a:tcPr/>
                </a:tc>
                <a:tc>
                  <a:txBody>
                    <a:bodyPr/>
                    <a:lstStyle/>
                    <a:p>
                      <a:r>
                        <a:rPr lang="en-IN" dirty="0"/>
                        <a:t>Description</a:t>
                      </a:r>
                    </a:p>
                  </a:txBody>
                  <a:tcPr/>
                </a:tc>
                <a:tc>
                  <a:txBody>
                    <a:bodyPr/>
                    <a:lstStyle/>
                    <a:p>
                      <a:r>
                        <a:rPr lang="en-IN" dirty="0"/>
                        <a:t>Example</a:t>
                      </a:r>
                    </a:p>
                  </a:txBody>
                  <a:tcPr/>
                </a:tc>
                <a:extLst>
                  <a:ext uri="{0D108BD9-81ED-4DB2-BD59-A6C34878D82A}">
                    <a16:rowId xmlns:a16="http://schemas.microsoft.com/office/drawing/2014/main" val="793563017"/>
                  </a:ext>
                </a:extLst>
              </a:tr>
              <a:tr h="1475707">
                <a:tc>
                  <a:txBody>
                    <a:bodyPr/>
                    <a:lstStyle/>
                    <a:p>
                      <a:pPr fontAlgn="ctr"/>
                      <a:r>
                        <a:rPr lang="en-IN" u="sng" dirty="0">
                          <a:effectLst/>
                          <a:hlinkClick r:id="rId2"/>
                        </a:rPr>
                        <a:t>radio</a:t>
                      </a:r>
                      <a:endParaRPr lang="en-IN" dirty="0">
                        <a:effectLst/>
                      </a:endParaRPr>
                    </a:p>
                  </a:txBody>
                  <a:tcPr anchor="ctr"/>
                </a:tc>
                <a:tc>
                  <a:txBody>
                    <a:bodyPr/>
                    <a:lstStyle/>
                    <a:p>
                      <a:pPr fontAlgn="ctr"/>
                      <a:r>
                        <a:rPr lang="en-US" dirty="0">
                          <a:effectLst/>
                        </a:rPr>
                        <a:t>A radio button, allowing a single value to be selected out of multiple choices with the same </a:t>
                      </a:r>
                      <a:r>
                        <a:rPr lang="en-US" u="sng" dirty="0">
                          <a:effectLst/>
                          <a:hlinkClick r:id="rId3"/>
                        </a:rPr>
                        <a:t>name</a:t>
                      </a:r>
                      <a:r>
                        <a:rPr lang="en-US" dirty="0">
                          <a:effectLst/>
                        </a:rPr>
                        <a:t> value.</a:t>
                      </a:r>
                    </a:p>
                  </a:txBody>
                  <a:tcPr anchor="ctr"/>
                </a:tc>
                <a:tc>
                  <a:txBody>
                    <a:bodyPr/>
                    <a:lstStyle/>
                    <a:p>
                      <a:r>
                        <a:rPr lang="en-IN" sz="1800" kern="1200" dirty="0">
                          <a:solidFill>
                            <a:schemeClr val="dk1"/>
                          </a:solidFill>
                          <a:latin typeface="+mn-lt"/>
                          <a:ea typeface="+mn-ea"/>
                          <a:cs typeface="+mn-cs"/>
                        </a:rPr>
                        <a:t>&lt;input type=“radio" /&gt;</a:t>
                      </a:r>
                    </a:p>
                    <a:p>
                      <a:endParaRPr lang="en-IN" dirty="0"/>
                    </a:p>
                  </a:txBody>
                  <a:tcPr/>
                </a:tc>
                <a:extLst>
                  <a:ext uri="{0D108BD9-81ED-4DB2-BD59-A6C34878D82A}">
                    <a16:rowId xmlns:a16="http://schemas.microsoft.com/office/drawing/2014/main" val="3125656453"/>
                  </a:ext>
                </a:extLst>
              </a:tr>
              <a:tr h="2305792">
                <a:tc>
                  <a:txBody>
                    <a:bodyPr/>
                    <a:lstStyle/>
                    <a:p>
                      <a:pPr fontAlgn="ctr"/>
                      <a:r>
                        <a:rPr lang="en-IN" u="sng" dirty="0">
                          <a:effectLst/>
                          <a:hlinkClick r:id="rId4"/>
                        </a:rPr>
                        <a:t>range</a:t>
                      </a:r>
                      <a:endParaRPr lang="en-IN" dirty="0">
                        <a:effectLst/>
                      </a:endParaRPr>
                    </a:p>
                  </a:txBody>
                  <a:tcPr anchor="ctr"/>
                </a:tc>
                <a:tc>
                  <a:txBody>
                    <a:bodyPr/>
                    <a:lstStyle/>
                    <a:p>
                      <a:pPr fontAlgn="ctr"/>
                      <a:r>
                        <a:rPr lang="en-US" dirty="0">
                          <a:effectLst/>
                        </a:rPr>
                        <a:t>A control for entering a number whose exact value is not important. Displays as a range widget defaulting to the middle value. Used in conjunction </a:t>
                      </a:r>
                      <a:r>
                        <a:rPr lang="en-US" u="sng" dirty="0">
                          <a:effectLst/>
                          <a:hlinkClick r:id="rId5"/>
                        </a:rPr>
                        <a:t>min</a:t>
                      </a:r>
                      <a:r>
                        <a:rPr lang="en-US" dirty="0">
                          <a:effectLst/>
                        </a:rPr>
                        <a:t> and </a:t>
                      </a:r>
                      <a:r>
                        <a:rPr lang="en-US" u="sng" dirty="0">
                          <a:effectLst/>
                          <a:hlinkClick r:id="rId6"/>
                        </a:rPr>
                        <a:t>max</a:t>
                      </a:r>
                      <a:r>
                        <a:rPr lang="en-US" dirty="0">
                          <a:effectLst/>
                        </a:rPr>
                        <a:t> to define the range of acceptable values.</a:t>
                      </a:r>
                    </a:p>
                  </a:txBody>
                  <a:tcPr anchor="ctr"/>
                </a:tc>
                <a:tc>
                  <a:txBody>
                    <a:bodyPr/>
                    <a:lstStyle/>
                    <a:p>
                      <a:r>
                        <a:rPr lang="en-US" sz="1800" kern="1200" dirty="0">
                          <a:solidFill>
                            <a:schemeClr val="dk1"/>
                          </a:solidFill>
                          <a:latin typeface="+mn-lt"/>
                          <a:ea typeface="+mn-ea"/>
                          <a:cs typeface="+mn-cs"/>
                        </a:rPr>
                        <a:t>&lt;input type=“range“ min=“10” max=“100”  /&gt;</a:t>
                      </a:r>
                    </a:p>
                    <a:p>
                      <a:endParaRPr lang="en-US" sz="1800" kern="1200" dirty="0">
                        <a:solidFill>
                          <a:schemeClr val="dk1"/>
                        </a:solidFill>
                        <a:latin typeface="+mn-lt"/>
                        <a:ea typeface="+mn-ea"/>
                        <a:cs typeface="+mn-cs"/>
                      </a:endParaRPr>
                    </a:p>
                    <a:p>
                      <a:endParaRPr lang="en-IN" dirty="0"/>
                    </a:p>
                  </a:txBody>
                  <a:tcPr/>
                </a:tc>
                <a:extLst>
                  <a:ext uri="{0D108BD9-81ED-4DB2-BD59-A6C34878D82A}">
                    <a16:rowId xmlns:a16="http://schemas.microsoft.com/office/drawing/2014/main" val="4108099823"/>
                  </a:ext>
                </a:extLst>
              </a:tr>
              <a:tr h="1475707">
                <a:tc>
                  <a:txBody>
                    <a:bodyPr/>
                    <a:lstStyle/>
                    <a:p>
                      <a:pPr fontAlgn="ctr"/>
                      <a:r>
                        <a:rPr lang="en-IN" u="sng" dirty="0">
                          <a:effectLst/>
                          <a:hlinkClick r:id="rId7"/>
                        </a:rPr>
                        <a:t>reset</a:t>
                      </a:r>
                      <a:endParaRPr lang="en-IN" dirty="0">
                        <a:effectLst/>
                      </a:endParaRPr>
                    </a:p>
                  </a:txBody>
                  <a:tcPr anchor="ctr"/>
                </a:tc>
                <a:tc>
                  <a:txBody>
                    <a:bodyPr/>
                    <a:lstStyle/>
                    <a:p>
                      <a:pPr fontAlgn="ctr"/>
                      <a:r>
                        <a:rPr lang="en-US" dirty="0">
                          <a:effectLst/>
                        </a:rPr>
                        <a:t>A button that resets the contents of the form to default values. Not recommended.</a:t>
                      </a:r>
                    </a:p>
                  </a:txBody>
                  <a:tcPr anchor="ctr"/>
                </a:tc>
                <a:tc>
                  <a:txBody>
                    <a:bodyPr/>
                    <a:lstStyle/>
                    <a:p>
                      <a:r>
                        <a:rPr lang="en-US" sz="1800" kern="1200" dirty="0">
                          <a:solidFill>
                            <a:schemeClr val="dk1"/>
                          </a:solidFill>
                          <a:latin typeface="+mn-lt"/>
                          <a:ea typeface="+mn-ea"/>
                          <a:cs typeface="+mn-cs"/>
                        </a:rPr>
                        <a:t>&lt;input type=“reset”&gt; </a:t>
                      </a:r>
                      <a:endParaRPr lang="en-IN" sz="1800" kern="1200" dirty="0">
                        <a:solidFill>
                          <a:schemeClr val="dk1"/>
                        </a:solidFill>
                        <a:latin typeface="+mn-lt"/>
                        <a:ea typeface="+mn-ea"/>
                        <a:cs typeface="+mn-cs"/>
                      </a:endParaRPr>
                    </a:p>
                    <a:p>
                      <a:endParaRPr lang="en-IN" dirty="0"/>
                    </a:p>
                  </a:txBody>
                  <a:tcPr/>
                </a:tc>
                <a:extLst>
                  <a:ext uri="{0D108BD9-81ED-4DB2-BD59-A6C34878D82A}">
                    <a16:rowId xmlns:a16="http://schemas.microsoft.com/office/drawing/2014/main" val="2295653740"/>
                  </a:ext>
                </a:extLst>
              </a:tr>
              <a:tr h="1199012">
                <a:tc>
                  <a:txBody>
                    <a:bodyPr/>
                    <a:lstStyle/>
                    <a:p>
                      <a:pPr fontAlgn="ctr"/>
                      <a:r>
                        <a:rPr lang="en-IN" u="sng" dirty="0">
                          <a:effectLst/>
                          <a:hlinkClick r:id="rId8"/>
                        </a:rPr>
                        <a:t>text</a:t>
                      </a:r>
                      <a:endParaRPr lang="en-IN" dirty="0">
                        <a:effectLst/>
                      </a:endParaRPr>
                    </a:p>
                  </a:txBody>
                  <a:tcPr anchor="ctr"/>
                </a:tc>
                <a:tc>
                  <a:txBody>
                    <a:bodyPr/>
                    <a:lstStyle/>
                    <a:p>
                      <a:pPr fontAlgn="ctr"/>
                      <a:r>
                        <a:rPr lang="en-US" dirty="0">
                          <a:effectLst/>
                        </a:rPr>
                        <a:t>The default value. A single-line text field. Line-breaks are automatically removed from the input value.</a:t>
                      </a:r>
                    </a:p>
                  </a:txBody>
                  <a:tcPr anchor="ctr"/>
                </a:tc>
                <a:tc>
                  <a:txBody>
                    <a:bodyPr/>
                    <a:lstStyle/>
                    <a:p>
                      <a:r>
                        <a:rPr lang="en-US" sz="1800" kern="1200" dirty="0">
                          <a:solidFill>
                            <a:schemeClr val="dk1"/>
                          </a:solidFill>
                          <a:latin typeface="+mn-lt"/>
                          <a:ea typeface="+mn-ea"/>
                          <a:cs typeface="+mn-cs"/>
                        </a:rPr>
                        <a:t>&lt;input type=“text"/&gt;</a:t>
                      </a:r>
                    </a:p>
                    <a:p>
                      <a:endParaRPr lang="en-IN" dirty="0"/>
                    </a:p>
                  </a:txBody>
                  <a:tcPr/>
                </a:tc>
                <a:extLst>
                  <a:ext uri="{0D108BD9-81ED-4DB2-BD59-A6C34878D82A}">
                    <a16:rowId xmlns:a16="http://schemas.microsoft.com/office/drawing/2014/main" val="2835224461"/>
                  </a:ext>
                </a:extLst>
              </a:tr>
              <a:tr h="605271">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150382231"/>
                  </a:ext>
                </a:extLst>
              </a:tr>
              <a:tr h="605271">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757657092"/>
                  </a:ext>
                </a:extLst>
              </a:tr>
              <a:tr h="605271">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748041559"/>
                  </a:ext>
                </a:extLst>
              </a:tr>
            </a:tbl>
          </a:graphicData>
        </a:graphic>
      </p:graphicFrame>
      <p:pic>
        <p:nvPicPr>
          <p:cNvPr id="10" name="Picture 9">
            <a:extLst>
              <a:ext uri="{FF2B5EF4-FFF2-40B4-BE49-F238E27FC236}">
                <a16:creationId xmlns:a16="http://schemas.microsoft.com/office/drawing/2014/main" id="{9D6729B4-9C17-4B82-9B0E-38D09E43888C}"/>
              </a:ext>
            </a:extLst>
          </p:cNvPr>
          <p:cNvPicPr>
            <a:picLocks noChangeAspect="1"/>
          </p:cNvPicPr>
          <p:nvPr/>
        </p:nvPicPr>
        <p:blipFill>
          <a:blip r:embed="rId9"/>
          <a:stretch>
            <a:fillRect/>
          </a:stretch>
        </p:blipFill>
        <p:spPr>
          <a:xfrm>
            <a:off x="6376163" y="7269451"/>
            <a:ext cx="2800494" cy="533400"/>
          </a:xfrm>
          <a:prstGeom prst="rect">
            <a:avLst/>
          </a:prstGeom>
        </p:spPr>
      </p:pic>
      <p:pic>
        <p:nvPicPr>
          <p:cNvPr id="3" name="Picture 2">
            <a:extLst>
              <a:ext uri="{FF2B5EF4-FFF2-40B4-BE49-F238E27FC236}">
                <a16:creationId xmlns:a16="http://schemas.microsoft.com/office/drawing/2014/main" id="{910EB872-047C-4A62-A102-66418B8028A4}"/>
              </a:ext>
            </a:extLst>
          </p:cNvPr>
          <p:cNvPicPr>
            <a:picLocks noChangeAspect="1"/>
          </p:cNvPicPr>
          <p:nvPr/>
        </p:nvPicPr>
        <p:blipFill>
          <a:blip r:embed="rId10"/>
          <a:stretch>
            <a:fillRect/>
          </a:stretch>
        </p:blipFill>
        <p:spPr>
          <a:xfrm>
            <a:off x="5892644" y="1371600"/>
            <a:ext cx="3397425" cy="533400"/>
          </a:xfrm>
          <a:prstGeom prst="rect">
            <a:avLst/>
          </a:prstGeom>
        </p:spPr>
      </p:pic>
      <p:pic>
        <p:nvPicPr>
          <p:cNvPr id="7" name="Picture 6">
            <a:extLst>
              <a:ext uri="{FF2B5EF4-FFF2-40B4-BE49-F238E27FC236}">
                <a16:creationId xmlns:a16="http://schemas.microsoft.com/office/drawing/2014/main" id="{86BE7BE1-7406-492F-BC0E-86C8D379ACC1}"/>
              </a:ext>
            </a:extLst>
          </p:cNvPr>
          <p:cNvPicPr>
            <a:picLocks noChangeAspect="1"/>
          </p:cNvPicPr>
          <p:nvPr/>
        </p:nvPicPr>
        <p:blipFill>
          <a:blip r:embed="rId11"/>
          <a:stretch>
            <a:fillRect/>
          </a:stretch>
        </p:blipFill>
        <p:spPr>
          <a:xfrm>
            <a:off x="5651328" y="3352786"/>
            <a:ext cx="3340272" cy="685813"/>
          </a:xfrm>
          <a:prstGeom prst="rect">
            <a:avLst/>
          </a:prstGeom>
        </p:spPr>
      </p:pic>
    </p:spTree>
    <p:extLst>
      <p:ext uri="{BB962C8B-B14F-4D97-AF65-F5344CB8AC3E}">
        <p14:creationId xmlns:p14="http://schemas.microsoft.com/office/powerpoint/2010/main" val="23997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1E0B4-D0A7-9373-1D1A-8C7DFC355BB5}"/>
              </a:ext>
            </a:extLst>
          </p:cNvPr>
          <p:cNvPicPr>
            <a:picLocks noChangeAspect="1"/>
          </p:cNvPicPr>
          <p:nvPr/>
        </p:nvPicPr>
        <p:blipFill>
          <a:blip r:embed="rId2"/>
          <a:stretch>
            <a:fillRect/>
          </a:stretch>
        </p:blipFill>
        <p:spPr>
          <a:xfrm>
            <a:off x="0" y="152400"/>
            <a:ext cx="9144000" cy="5181600"/>
          </a:xfrm>
          <a:prstGeom prst="rect">
            <a:avLst/>
          </a:prstGeom>
        </p:spPr>
      </p:pic>
      <p:sp>
        <p:nvSpPr>
          <p:cNvPr id="7" name="TextBox 6">
            <a:extLst>
              <a:ext uri="{FF2B5EF4-FFF2-40B4-BE49-F238E27FC236}">
                <a16:creationId xmlns:a16="http://schemas.microsoft.com/office/drawing/2014/main" id="{F056C3C3-A239-1B1A-5BF5-4AFE896B592D}"/>
              </a:ext>
            </a:extLst>
          </p:cNvPr>
          <p:cNvSpPr txBox="1"/>
          <p:nvPr/>
        </p:nvSpPr>
        <p:spPr>
          <a:xfrm>
            <a:off x="228600" y="4114800"/>
            <a:ext cx="8763000" cy="646331"/>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meta</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http-</a:t>
            </a:r>
            <a:r>
              <a:rPr lang="en-IN" sz="1800" dirty="0" err="1">
                <a:solidFill>
                  <a:srgbClr val="FF0000"/>
                </a:solidFill>
                <a:latin typeface="Cascadia Mono" panose="020B0609020000020004" pitchFamily="49" charset="0"/>
              </a:rPr>
              <a:t>equiv</a:t>
            </a:r>
            <a:r>
              <a:rPr lang="en-IN" sz="1800" dirty="0">
                <a:solidFill>
                  <a:srgbClr val="0000FF"/>
                </a:solidFill>
                <a:latin typeface="Cascadia Mono" panose="020B0609020000020004" pitchFamily="49" charset="0"/>
              </a:rPr>
              <a:t>="refresh"</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content</a:t>
            </a:r>
            <a:r>
              <a:rPr lang="en-IN" sz="1800" dirty="0">
                <a:solidFill>
                  <a:srgbClr val="0000FF"/>
                </a:solidFill>
                <a:latin typeface="Cascadia Mono" panose="020B0609020000020004" pitchFamily="49" charset="0"/>
              </a:rPr>
              <a:t>="3;url=https://www.linkedin.com/mynetwork/"</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930411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a:t>More Attributes of INPUT tag:</a:t>
            </a:r>
          </a:p>
          <a:p>
            <a:r>
              <a:rPr lang="en-US" sz="2000" dirty="0"/>
              <a:t>Name, size, style, </a:t>
            </a:r>
            <a:r>
              <a:rPr lang="en-US" sz="2000" dirty="0" err="1"/>
              <a:t>maxlength</a:t>
            </a:r>
            <a:r>
              <a:rPr lang="en-US" sz="2000" dirty="0"/>
              <a:t>, </a:t>
            </a:r>
            <a:r>
              <a:rPr lang="en-US" sz="2000" dirty="0" err="1"/>
              <a:t>submit,password</a:t>
            </a:r>
            <a:r>
              <a:rPr lang="en-US" sz="2000" dirty="0"/>
              <a:t>, </a:t>
            </a:r>
            <a:r>
              <a:rPr lang="en-US" sz="2000" dirty="0" err="1"/>
              <a:t>radiobutton</a:t>
            </a:r>
            <a:r>
              <a:rPr lang="en-US" sz="2000" dirty="0"/>
              <a:t>, checkbox  etc</a:t>
            </a:r>
          </a:p>
          <a:p>
            <a:r>
              <a:rPr lang="en-US" sz="2000" dirty="0"/>
              <a:t>Example:</a:t>
            </a:r>
          </a:p>
          <a:p>
            <a:r>
              <a:rPr lang="en-US" sz="2000" dirty="0"/>
              <a:t>Submit:</a:t>
            </a:r>
          </a:p>
          <a:p>
            <a:r>
              <a:rPr lang="en-US" sz="2000" dirty="0"/>
              <a:t>&lt;form&gt; &lt;input type="submit" name = "left" value = "left"&gt;</a:t>
            </a:r>
          </a:p>
          <a:p>
            <a:r>
              <a:rPr lang="en-US" sz="2000" dirty="0"/>
              <a:t> &lt;input type="submit" name = "right" value = "right"&gt;</a:t>
            </a:r>
          </a:p>
          <a:p>
            <a:r>
              <a:rPr lang="en-US" sz="2000" dirty="0"/>
              <a:t> &lt;input type="submit" name = "up" value = "up"&gt;</a:t>
            </a:r>
          </a:p>
          <a:p>
            <a:r>
              <a:rPr lang="en-US" sz="2000" dirty="0"/>
              <a:t> &lt;input type="submit" name = "down" value = "down"&gt; &lt;/form&gt;</a:t>
            </a:r>
          </a:p>
          <a:p>
            <a:endParaRPr lang="en-US" sz="2000" dirty="0"/>
          </a:p>
          <a:p>
            <a:endParaRPr lang="en-US" sz="2000" dirty="0"/>
          </a:p>
          <a:p>
            <a:endParaRPr lang="en-US" sz="2000" dirty="0"/>
          </a:p>
        </p:txBody>
      </p:sp>
      <p:sp>
        <p:nvSpPr>
          <p:cNvPr id="4" name="Rounded Rectangle 3"/>
          <p:cNvSpPr/>
          <p:nvPr/>
        </p:nvSpPr>
        <p:spPr>
          <a:xfrm>
            <a:off x="838200" y="3962400"/>
            <a:ext cx="762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5" name="Rounded Rectangle 4"/>
          <p:cNvSpPr/>
          <p:nvPr/>
        </p:nvSpPr>
        <p:spPr>
          <a:xfrm>
            <a:off x="2057400" y="3962400"/>
            <a:ext cx="762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6" name="Rounded Rectangle 5"/>
          <p:cNvSpPr/>
          <p:nvPr/>
        </p:nvSpPr>
        <p:spPr>
          <a:xfrm>
            <a:off x="3276600" y="3962400"/>
            <a:ext cx="609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a:t>
            </a:r>
          </a:p>
        </p:txBody>
      </p:sp>
      <p:sp>
        <p:nvSpPr>
          <p:cNvPr id="7" name="Rounded Rectangle 6"/>
          <p:cNvSpPr/>
          <p:nvPr/>
        </p:nvSpPr>
        <p:spPr>
          <a:xfrm>
            <a:off x="4267200" y="3962400"/>
            <a:ext cx="762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password input:</a:t>
            </a:r>
          </a:p>
          <a:p>
            <a:r>
              <a:rPr lang="en-US" sz="2400" dirty="0"/>
              <a:t>Password inputs are similar to text inputs -- accept any input from the keyboard, they can have SIZE and MAXLENGTH attributes </a:t>
            </a:r>
            <a:r>
              <a:rPr lang="en-US" sz="2400" b="1" i="1" dirty="0"/>
              <a:t>etc</a:t>
            </a:r>
            <a:r>
              <a:rPr lang="en-US" sz="2400" dirty="0"/>
              <a:t>. For example:</a:t>
            </a:r>
          </a:p>
          <a:p>
            <a:r>
              <a:rPr lang="en-US" sz="2400" dirty="0"/>
              <a:t>&lt;INPUT type="password" name="</a:t>
            </a:r>
            <a:r>
              <a:rPr lang="en-US" sz="2400" dirty="0" err="1"/>
              <a:t>pwd</a:t>
            </a:r>
            <a:r>
              <a:rPr lang="en-US" sz="2400" dirty="0"/>
              <a:t>" size=15 </a:t>
            </a:r>
            <a:r>
              <a:rPr lang="en-US" sz="2400" dirty="0" err="1"/>
              <a:t>maxlength</a:t>
            </a:r>
            <a:r>
              <a:rPr lang="en-US" sz="2400" dirty="0"/>
              <a:t>=15&gt;</a:t>
            </a:r>
          </a:p>
          <a:p>
            <a:endParaRPr lang="en-US" sz="2400" dirty="0"/>
          </a:p>
          <a:p>
            <a:pPr marL="0" indent="0">
              <a:buNone/>
            </a:pPr>
            <a:endParaRPr lang="en-US"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dirty="0"/>
              <a:t>Select</a:t>
            </a:r>
          </a:p>
          <a:p>
            <a:r>
              <a:rPr lang="en-US" sz="2400" dirty="0"/>
              <a:t>Let's say you want to have your readers indicate which country they live in.</a:t>
            </a:r>
          </a:p>
          <a:p>
            <a:r>
              <a:rPr lang="en-US" sz="2400" dirty="0">
                <a:solidFill>
                  <a:srgbClr val="FF0000"/>
                </a:solidFill>
              </a:rPr>
              <a:t>You could create a radio-button input listing all two-hundred-plus countries in the world,</a:t>
            </a:r>
          </a:p>
          <a:p>
            <a:r>
              <a:rPr lang="en-US" sz="2400" dirty="0">
                <a:solidFill>
                  <a:srgbClr val="FF0000"/>
                </a:solidFill>
              </a:rPr>
              <a:t>but that would obviously take up a lot of space on the screen.</a:t>
            </a:r>
          </a:p>
          <a:p>
            <a:r>
              <a:rPr lang="en-US" sz="2400" dirty="0">
                <a:solidFill>
                  <a:srgbClr val="FF0000"/>
                </a:solidFill>
              </a:rPr>
              <a:t>How can you avoid this unsightly mess</a:t>
            </a:r>
            <a:r>
              <a:rPr lang="en-US" dirty="0">
                <a:solidFill>
                  <a:srgbClr val="FF0000"/>
                </a:solidFill>
              </a:rPr>
              <a:t>?</a:t>
            </a:r>
          </a:p>
          <a:p>
            <a:r>
              <a:rPr lang="en-US" sz="2400" dirty="0"/>
              <a:t>The &lt;SELECT&gt; tag is used to create the environment and each choice in the select list is defined using the &lt;OPTION&gt; tag</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sz="2400" dirty="0"/>
              <a:t>&lt;P&gt; What Continent are you from? </a:t>
            </a:r>
          </a:p>
          <a:p>
            <a:r>
              <a:rPr lang="en-US" sz="2400" dirty="0"/>
              <a:t>&lt;SELECT name="access"&gt; </a:t>
            </a:r>
          </a:p>
          <a:p>
            <a:r>
              <a:rPr lang="en-US" sz="2400" dirty="0"/>
              <a:t>&lt;OPTION&gt; Europe </a:t>
            </a:r>
          </a:p>
          <a:p>
            <a:r>
              <a:rPr lang="en-US" sz="2400" dirty="0"/>
              <a:t>&lt;OPTION&gt; America</a:t>
            </a:r>
          </a:p>
          <a:p>
            <a:r>
              <a:rPr lang="en-US" sz="2400" dirty="0"/>
              <a:t> &lt;OPTION&gt; Australasia </a:t>
            </a:r>
          </a:p>
          <a:p>
            <a:r>
              <a:rPr lang="en-US" sz="2400" dirty="0"/>
              <a:t>&lt;OPTION&gt; Asia </a:t>
            </a:r>
          </a:p>
          <a:p>
            <a:r>
              <a:rPr lang="en-US" sz="2400" dirty="0"/>
              <a:t>&lt;OPTION&gt; Oops, Wrong planet!!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optgroup</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label</a:t>
            </a:r>
            <a:r>
              <a:rPr lang="en-IN" sz="1800" dirty="0">
                <a:solidFill>
                  <a:srgbClr val="0000FF"/>
                </a:solidFill>
                <a:latin typeface="Cascadia Mono" panose="020B0609020000020004" pitchFamily="49" charset="0"/>
              </a:rPr>
              <a:t>="Cyber City"&gt;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option</a:t>
            </a:r>
            <a:r>
              <a:rPr lang="en-IN" sz="1800" dirty="0">
                <a:solidFill>
                  <a:srgbClr val="0000FF"/>
                </a:solidFill>
                <a:latin typeface="Cascadia Mono" panose="020B0609020000020004" pitchFamily="49" charset="0"/>
              </a:rPr>
              <a:t>&gt;</a:t>
            </a:r>
            <a:r>
              <a:rPr lang="en-IN" sz="1800" dirty="0" err="1">
                <a:solidFill>
                  <a:srgbClr val="000000"/>
                </a:solidFill>
                <a:latin typeface="Cascadia Mono" panose="020B0609020000020004" pitchFamily="49" charset="0"/>
              </a:rPr>
              <a:t>Bengluru</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option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option</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Hyderabad</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option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pPr marL="0" indent="0">
              <a:buNone/>
            </a:pP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optgroup</a:t>
            </a:r>
            <a:r>
              <a:rPr lang="en-IN" sz="1800" dirty="0">
                <a:solidFill>
                  <a:srgbClr val="0000FF"/>
                </a:solidFill>
                <a:latin typeface="Cascadia Mono" panose="020B0609020000020004" pitchFamily="49" charset="0"/>
              </a:rPr>
              <a:t>&gt;</a:t>
            </a:r>
            <a:endParaRPr lang="en-US" sz="2400" dirty="0"/>
          </a:p>
          <a:p>
            <a:endParaRPr lang="en-US" sz="2400" dirty="0"/>
          </a:p>
          <a:p>
            <a:r>
              <a:rPr lang="en-US" sz="2400" dirty="0"/>
              <a:t>&lt;/SELECT&gt; &lt;/P&gt;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sz="2400" b="1" dirty="0" err="1"/>
              <a:t>Textarea</a:t>
            </a:r>
            <a:endParaRPr lang="en-US" sz="2400" b="1" dirty="0"/>
          </a:p>
          <a:p>
            <a:r>
              <a:rPr lang="en-US" sz="2400" dirty="0"/>
              <a:t>The TEXTAREA tag is used to create a box where the user may type large amounts of text at will. A typical use for TEXTAREA is to ask users to input general comments they may have about a Web site. In addition to having some special attributes, TEXTAREA is a container, so the close-tag is required.</a:t>
            </a:r>
          </a:p>
          <a:p>
            <a:r>
              <a:rPr lang="en-US" sz="2400" dirty="0"/>
              <a:t>For example:</a:t>
            </a:r>
          </a:p>
          <a:p>
            <a:r>
              <a:rPr lang="en-US" sz="2400" dirty="0"/>
              <a:t>&lt;TEXTAREA name="comments" rows=5 cols=65&gt; &lt;/TEXTAREA&gt; </a:t>
            </a:r>
          </a:p>
          <a:p>
            <a:r>
              <a:rPr lang="en-US" sz="2400" dirty="0"/>
              <a:t>rows and cols give the dimension of the </a:t>
            </a:r>
            <a:r>
              <a:rPr lang="en-US" sz="2400" dirty="0" err="1"/>
              <a:t>textarea</a:t>
            </a:r>
            <a:r>
              <a:rPr lang="en-US" sz="2400" dirty="0"/>
              <a:t> in characters.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6336-453C-CCFF-D23B-1643675C5348}"/>
              </a:ext>
            </a:extLst>
          </p:cNvPr>
          <p:cNvPicPr>
            <a:picLocks noChangeAspect="1"/>
          </p:cNvPicPr>
          <p:nvPr/>
        </p:nvPicPr>
        <p:blipFill>
          <a:blip r:embed="rId2"/>
          <a:stretch>
            <a:fillRect/>
          </a:stretch>
        </p:blipFill>
        <p:spPr>
          <a:xfrm>
            <a:off x="228600" y="533400"/>
            <a:ext cx="8534400" cy="5029200"/>
          </a:xfrm>
          <a:prstGeom prst="rect">
            <a:avLst/>
          </a:prstGeom>
        </p:spPr>
      </p:pic>
    </p:spTree>
    <p:extLst>
      <p:ext uri="{BB962C8B-B14F-4D97-AF65-F5344CB8AC3E}">
        <p14:creationId xmlns:p14="http://schemas.microsoft.com/office/powerpoint/2010/main" val="385043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C34FD-BC6A-F1A7-ED5F-27C59EA9CE57}"/>
              </a:ext>
            </a:extLst>
          </p:cNvPr>
          <p:cNvPicPr>
            <a:picLocks noChangeAspect="1"/>
          </p:cNvPicPr>
          <p:nvPr/>
        </p:nvPicPr>
        <p:blipFill>
          <a:blip r:embed="rId2"/>
          <a:stretch>
            <a:fillRect/>
          </a:stretch>
        </p:blipFill>
        <p:spPr>
          <a:xfrm>
            <a:off x="0" y="152400"/>
            <a:ext cx="9144000" cy="5562600"/>
          </a:xfrm>
          <a:prstGeom prst="rect">
            <a:avLst/>
          </a:prstGeom>
        </p:spPr>
      </p:pic>
    </p:spTree>
    <p:extLst>
      <p:ext uri="{BB962C8B-B14F-4D97-AF65-F5344CB8AC3E}">
        <p14:creationId xmlns:p14="http://schemas.microsoft.com/office/powerpoint/2010/main" val="829865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3928</TotalTime>
  <Words>4215</Words>
  <Application>Microsoft Office PowerPoint</Application>
  <PresentationFormat>On-screen Show (4:3)</PresentationFormat>
  <Paragraphs>420</Paragraphs>
  <Slides>74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Calibri</vt:lpstr>
      <vt:lpstr>Cascadia Mono</vt:lpstr>
      <vt:lpstr>Consolas</vt:lpstr>
      <vt:lpstr>Inter</vt:lpstr>
      <vt:lpstr>Lucida Sans Unicode</vt:lpstr>
      <vt:lpstr>Verdana</vt:lpstr>
      <vt:lpstr>Wingdings 2</vt:lpstr>
      <vt:lpstr>Wingdings 3</vt:lpstr>
      <vt:lpstr>Concourse</vt:lpstr>
      <vt:lpstr>Full stack Development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Marquee</vt:lpstr>
      <vt:lpstr>PowerPoint Presentation</vt:lpstr>
      <vt:lpstr>PowerPoint Presentation</vt:lpstr>
      <vt:lpstr>PowerPoint Presentation</vt:lpstr>
      <vt:lpstr>PowerPoint Presentation</vt:lpstr>
      <vt:lpstr>PowerPoint Presentation</vt:lpstr>
      <vt:lpstr>HyperLinking</vt:lpstr>
      <vt:lpstr>Anatomy of a link  </vt:lpstr>
      <vt:lpstr>PowerPoint Presentation</vt:lpstr>
      <vt:lpstr>Documents Fragments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Marking up times and dates </vt:lpstr>
      <vt:lpstr>&lt;ins&gt; and &lt;del&gt; </vt:lpstr>
      <vt:lpstr> Special Symbol</vt:lpstr>
      <vt:lpstr>HTML </vt:lpstr>
      <vt:lpstr>HTML TABLE  </vt:lpstr>
      <vt:lpstr>Sample Table</vt:lpstr>
      <vt:lpstr>PowerPoint Presentation</vt:lpstr>
      <vt:lpstr>Cellspacing and cellpadding</vt:lpstr>
      <vt:lpstr>Background, width and height </vt:lpstr>
      <vt:lpstr>Align and caption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iFRAME</vt:lpstr>
      <vt:lpstr>PowerPoint Presentation</vt:lpstr>
      <vt:lpstr>PowerPoint Presentation</vt:lpstr>
      <vt:lpstr>Frames in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Prashant Tomer</cp:lastModifiedBy>
  <cp:revision>335</cp:revision>
  <dcterms:created xsi:type="dcterms:W3CDTF">2021-04-03T15:27:16Z</dcterms:created>
  <dcterms:modified xsi:type="dcterms:W3CDTF">2023-08-21T10:32:55Z</dcterms:modified>
</cp:coreProperties>
</file>